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57" r:id="rId3"/>
    <p:sldId id="292" r:id="rId4"/>
    <p:sldId id="294" r:id="rId5"/>
    <p:sldId id="293" r:id="rId6"/>
    <p:sldId id="284" r:id="rId7"/>
    <p:sldId id="286" r:id="rId8"/>
    <p:sldId id="285" r:id="rId9"/>
    <p:sldId id="287" r:id="rId10"/>
    <p:sldId id="288" r:id="rId11"/>
    <p:sldId id="289" r:id="rId12"/>
    <p:sldId id="290" r:id="rId13"/>
    <p:sldId id="29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FF8A2D-6868-4445-9E98-6450C1E89FBB}">
          <p14:sldIdLst>
            <p14:sldId id="257"/>
            <p14:sldId id="292"/>
            <p14:sldId id="294"/>
            <p14:sldId id="293"/>
            <p14:sldId id="284"/>
            <p14:sldId id="286"/>
            <p14:sldId id="285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1/30/2017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1/30/2017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1/30/2017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cientificstyleandformat.org/Tools/SSF-Citation-Quick-Guid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ictoria.ac.nz/e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barrow@vuw.ac.nz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victoria.ac.n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Individual Projects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Microcontroller, using Arduino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14835"/>
            <a:ext cx="27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Come up with: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A rough </a:t>
            </a:r>
            <a:r>
              <a:rPr lang="en-NZ" dirty="0"/>
              <a:t>plan </a:t>
            </a:r>
            <a:r>
              <a:rPr lang="en-NZ" dirty="0" smtClean="0"/>
              <a:t>(with </a:t>
            </a:r>
            <a:r>
              <a:rPr lang="en-NZ" dirty="0"/>
              <a:t>pen and </a:t>
            </a:r>
            <a:r>
              <a:rPr lang="en-NZ" dirty="0" smtClean="0"/>
              <a:t>paper – in your journal)</a:t>
            </a:r>
          </a:p>
          <a:p>
            <a:r>
              <a:rPr lang="en-NZ" dirty="0" smtClean="0"/>
              <a:t>A fritzing diagram</a:t>
            </a:r>
          </a:p>
          <a:p>
            <a:r>
              <a:rPr lang="en-NZ" dirty="0" smtClean="0"/>
              <a:t>A parts list</a:t>
            </a:r>
          </a:p>
          <a:p>
            <a:r>
              <a:rPr lang="en-NZ" dirty="0" smtClean="0"/>
              <a:t>The using Scientific </a:t>
            </a:r>
            <a:r>
              <a:rPr lang="en-NZ" dirty="0"/>
              <a:t>method </a:t>
            </a:r>
            <a:r>
              <a:rPr lang="en-NZ" dirty="0" smtClean="0"/>
              <a:t>do some planning and testing with</a:t>
            </a:r>
          </a:p>
          <a:p>
            <a:r>
              <a:rPr lang="en-NZ" dirty="0" smtClean="0"/>
              <a:t>Follow this with </a:t>
            </a:r>
            <a:r>
              <a:rPr lang="en-NZ" b="1" u="sng" dirty="0" smtClean="0"/>
              <a:t>Research</a:t>
            </a:r>
            <a:r>
              <a:rPr lang="en-NZ" dirty="0" smtClean="0"/>
              <a:t> (note your sources)</a:t>
            </a:r>
          </a:p>
          <a:p>
            <a:r>
              <a:rPr lang="en-NZ" dirty="0" smtClean="0"/>
              <a:t>Development – record the journey</a:t>
            </a:r>
          </a:p>
          <a:p>
            <a:r>
              <a:rPr lang="en-NZ" dirty="0" smtClean="0"/>
              <a:t>End product – explain the final result and why</a:t>
            </a:r>
          </a:p>
          <a:p>
            <a:r>
              <a:rPr lang="en-NZ" dirty="0" smtClean="0"/>
              <a:t>Conclusions about your project</a:t>
            </a:r>
          </a:p>
          <a:p>
            <a:r>
              <a:rPr lang="en-NZ" dirty="0" smtClean="0"/>
              <a:t>Submit for assessment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04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to reference</a:t>
            </a:r>
          </a:p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www.scientificstyleandformat.org/Tools/SSF-Citation-Quick-Guide.html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3328095"/>
            <a:ext cx="8010525" cy="120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884" y="4653136"/>
            <a:ext cx="81724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 to work…</a:t>
            </a:r>
            <a:endParaRPr lang="en-AU" dirty="0"/>
          </a:p>
        </p:txBody>
      </p:sp>
      <p:pic>
        <p:nvPicPr>
          <p:cNvPr id="4098" name="Picture 2" descr="Image result for get on with it meme'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46" y="2420888"/>
            <a:ext cx="5715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et on with it meme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25917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1210" y="1677633"/>
            <a:ext cx="7035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https://www.youtube.com/watch?v=fm0KmBXgaFg</a:t>
            </a:r>
          </a:p>
        </p:txBody>
      </p:sp>
    </p:spTree>
    <p:extLst>
      <p:ext uri="{BB962C8B-B14F-4D97-AF65-F5344CB8AC3E}">
        <p14:creationId xmlns:p14="http://schemas.microsoft.com/office/powerpoint/2010/main" val="23375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pic>
        <p:nvPicPr>
          <p:cNvPr id="5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8" y="297509"/>
            <a:ext cx="1971675" cy="15049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41412" y="2249487"/>
            <a:ext cx="9905999" cy="242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 smtClean="0"/>
              <a:t>It is free to distribute and pass on to all who may find it useful.</a:t>
            </a:r>
          </a:p>
          <a:p>
            <a:r>
              <a:rPr lang="en-AU" dirty="0" smtClean="0"/>
              <a:t>The author of this presentation and supporting documents can be reached at: </a:t>
            </a:r>
            <a:r>
              <a:rPr lang="en-AU" dirty="0" smtClean="0">
                <a:hlinkClick r:id="rId6"/>
              </a:rPr>
              <a:t>john.barrow@vuw.ac.nz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830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Students are to brainstorm ideas, then outline and start planning a project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0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Think I might have cracked a bit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Finished it with meme’s, bit of humour, think I have been doing this for too long…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13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I’m doing my own project here </a:t>
            </a:r>
            <a:r>
              <a:rPr lang="en-AU" dirty="0" err="1" smtClean="0"/>
              <a:t>Morty</a:t>
            </a:r>
            <a:r>
              <a:rPr lang="en-AU" dirty="0" smtClean="0"/>
              <a:t>, you need to go and do one too…</a:t>
            </a:r>
            <a:endParaRPr lang="en-AU" dirty="0"/>
          </a:p>
        </p:txBody>
      </p:sp>
      <p:pic>
        <p:nvPicPr>
          <p:cNvPr id="1028" name="Picture 4" descr="Image result for rick and morty own proj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18" y="1701800"/>
            <a:ext cx="8920188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Keep it Simple (KISS principle)</a:t>
            </a:r>
            <a:endParaRPr lang="en-AU" dirty="0"/>
          </a:p>
        </p:txBody>
      </p:sp>
      <p:pic>
        <p:nvPicPr>
          <p:cNvPr id="1026" name="Picture 2" descr="Image result for rick and morty life is pa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80" y="1701800"/>
            <a:ext cx="7947064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Things can get out of hand – so ask for help</a:t>
            </a:r>
            <a:endParaRPr lang="en-AU" dirty="0"/>
          </a:p>
        </p:txBody>
      </p:sp>
      <p:pic>
        <p:nvPicPr>
          <p:cNvPr id="1026" name="Picture 2" descr="Image result for rick and morty own projec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79" y="1701800"/>
            <a:ext cx="7933267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Don’t leave it to the last minute</a:t>
            </a:r>
            <a:endParaRPr lang="en-AU" dirty="0"/>
          </a:p>
        </p:txBody>
      </p:sp>
      <p:pic>
        <p:nvPicPr>
          <p:cNvPr id="2050" name="Picture 2" descr="Image result for KISS principle me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83" y="1844824"/>
            <a:ext cx="47625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Brain storm some ideas in your journal</a:t>
            </a:r>
            <a:endParaRPr lang="en-AU" dirty="0"/>
          </a:p>
        </p:txBody>
      </p:sp>
      <p:pic>
        <p:nvPicPr>
          <p:cNvPr id="3074" name="Picture 2" descr="Image result for brain storm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92" y="1916832"/>
            <a:ext cx="4667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rain storm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5" y="2924944"/>
            <a:ext cx="46863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brain storm m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284162"/>
            <a:ext cx="32099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0</TotalTime>
  <Words>237</Words>
  <Application>Microsoft Office PowerPoint</Application>
  <PresentationFormat>Custom</PresentationFormat>
  <Paragraphs>30</Paragraphs>
  <Slides>12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Tech 16x9</vt:lpstr>
      <vt:lpstr>Individual Projects</vt:lpstr>
      <vt:lpstr>Notes</vt:lpstr>
      <vt:lpstr>Learning Objectives</vt:lpstr>
      <vt:lpstr>Think I might have cracked a bit</vt:lpstr>
      <vt:lpstr>I’m doing my own project here Morty, you need to go and do one too…</vt:lpstr>
      <vt:lpstr>Keep it Simple (KISS principle)</vt:lpstr>
      <vt:lpstr>Things can get out of hand – so ask for help</vt:lpstr>
      <vt:lpstr>Don’t leave it to the last minute</vt:lpstr>
      <vt:lpstr>Brain storm some ideas in your journal</vt:lpstr>
      <vt:lpstr>Come up with:</vt:lpstr>
      <vt:lpstr>Research</vt:lpstr>
      <vt:lpstr>Time to work…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2015-09-09T21:39:34Z</dcterms:created>
  <dcterms:modified xsi:type="dcterms:W3CDTF">2017-01-30T01:47:32Z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