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7" r:id="rId3"/>
    <p:sldId id="285" r:id="rId4"/>
    <p:sldId id="286" r:id="rId5"/>
    <p:sldId id="258" r:id="rId6"/>
    <p:sldId id="260" r:id="rId7"/>
    <p:sldId id="278" r:id="rId8"/>
    <p:sldId id="267" r:id="rId9"/>
    <p:sldId id="270" r:id="rId10"/>
    <p:sldId id="27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FF8A2D-6868-4445-9E98-6450C1E89FBB}">
          <p14:sldIdLst>
            <p14:sldId id="257"/>
            <p14:sldId id="285"/>
            <p14:sldId id="286"/>
            <p14:sldId id="258"/>
            <p14:sldId id="260"/>
            <p14:sldId id="278"/>
            <p14:sldId id="267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iwhata/nodebots_howto/blob/master/sumobot_turn/sumobot_turn.ino" TargetMode="External"/><Relationship Id="rId2" Type="http://schemas.openxmlformats.org/officeDocument/2006/relationships/hyperlink" Target="https://github.com/kaiwhata/nodebots_howto/blob/master/sumobot_drive_forward/sumobot_drive_forward.in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iwhata/nodebots_howto/blob/master/keyboard_control.in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Arduino Workshop; part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Microcontroller, using </a:t>
            </a:r>
            <a:r>
              <a:rPr lang="en-US" dirty="0" err="1" smtClean="0"/>
              <a:t>Sumobot</a:t>
            </a:r>
            <a:r>
              <a:rPr lang="en-US" dirty="0" smtClean="0"/>
              <a:t> juniors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76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Students learn to build a practical project, assembling and wiring a basic </a:t>
            </a:r>
            <a:r>
              <a:rPr lang="en-AU" dirty="0" smtClean="0"/>
              <a:t>robot</a:t>
            </a:r>
          </a:p>
          <a:p>
            <a:r>
              <a:rPr lang="en-AU" dirty="0" smtClean="0"/>
              <a:t>It should be assembled now, and this lesson (and next) it should be wired up tests of the code run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84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Nodebots</a:t>
            </a:r>
            <a:r>
              <a:rPr lang="en-AU" dirty="0" smtClean="0"/>
              <a:t> – </a:t>
            </a:r>
            <a:r>
              <a:rPr lang="en-AU" dirty="0" err="1" smtClean="0"/>
              <a:t>Sumobot</a:t>
            </a:r>
            <a:r>
              <a:rPr lang="en-AU" dirty="0" smtClean="0"/>
              <a:t> junior</a:t>
            </a:r>
            <a:endParaRPr lang="en-AU" dirty="0"/>
          </a:p>
        </p:txBody>
      </p:sp>
      <p:pic>
        <p:nvPicPr>
          <p:cNvPr id="1026" name="Picture 2" descr="sumobotj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2" y="214709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83000" y="5905798"/>
            <a:ext cx="523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https://github.com/makenai/sumobot-jr</a:t>
            </a:r>
          </a:p>
        </p:txBody>
      </p:sp>
      <p:pic>
        <p:nvPicPr>
          <p:cNvPr id="1028" name="Picture 4" descr="https://github.com/makenai/sumobot-jr/raw/master/assets/amalgam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5493692"/>
            <a:ext cx="23812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940" y="240660"/>
            <a:ext cx="1143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06091"/>
          </a:xfrm>
        </p:spPr>
        <p:txBody>
          <a:bodyPr/>
          <a:lstStyle/>
          <a:p>
            <a:r>
              <a:rPr lang="en-AU" dirty="0" smtClean="0"/>
              <a:t>Testing: Non-soldering wiring diagram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33772" y="5805264"/>
            <a:ext cx="115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Test with the ‘Drive </a:t>
            </a:r>
            <a:r>
              <a:rPr lang="en-AU" dirty="0"/>
              <a:t>forward </a:t>
            </a:r>
            <a:r>
              <a:rPr lang="en-AU" dirty="0" smtClean="0"/>
              <a:t>‘code/sketch</a:t>
            </a:r>
            <a:endParaRPr lang="en-AU" dirty="0"/>
          </a:p>
        </p:txBody>
      </p:sp>
      <p:pic>
        <p:nvPicPr>
          <p:cNvPr id="4" name="Picture 2" descr="basic_sumobot_wiring_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1196752"/>
            <a:ext cx="74214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Motors:</a:t>
            </a:r>
          </a:p>
          <a:p>
            <a:pPr lvl="1"/>
            <a:r>
              <a:rPr lang="en-AU" dirty="0" smtClean="0"/>
              <a:t>Red wire to battery</a:t>
            </a:r>
          </a:p>
          <a:p>
            <a:pPr lvl="1"/>
            <a:r>
              <a:rPr lang="en-AU" dirty="0" smtClean="0"/>
              <a:t>Black wire to ground</a:t>
            </a:r>
          </a:p>
          <a:p>
            <a:pPr lvl="1"/>
            <a:r>
              <a:rPr lang="en-AU" dirty="0" smtClean="0"/>
              <a:t>‘Driving wire’ to pins 9 &amp; 10</a:t>
            </a:r>
          </a:p>
        </p:txBody>
      </p:sp>
    </p:spTree>
    <p:extLst>
      <p:ext uri="{BB962C8B-B14F-4D97-AF65-F5344CB8AC3E}">
        <p14:creationId xmlns:p14="http://schemas.microsoft.com/office/powerpoint/2010/main" val="18861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basic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Tethered</a:t>
            </a:r>
          </a:p>
          <a:p>
            <a:r>
              <a:rPr lang="en-AU" dirty="0" smtClean="0"/>
              <a:t>Step 1 – drive forward</a:t>
            </a:r>
          </a:p>
          <a:p>
            <a:r>
              <a:rPr lang="en-AU" dirty="0" smtClean="0"/>
              <a:t>Step 2 – turn left/right</a:t>
            </a:r>
          </a:p>
          <a:p>
            <a:r>
              <a:rPr lang="en-AU" dirty="0" smtClean="0"/>
              <a:t>Step 3 – Bind to key press</a:t>
            </a:r>
          </a:p>
          <a:p>
            <a:r>
              <a:rPr lang="en-AU" dirty="0" smtClean="0"/>
              <a:t>Step 4 – Sensors (untethering)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2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Blocks of code part </a:t>
            </a:r>
            <a:r>
              <a:rPr lang="en-AU" dirty="0" smtClean="0"/>
              <a:t>1 &amp; 2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numCol="3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Drive forward code:</a:t>
            </a:r>
          </a:p>
          <a:p>
            <a:r>
              <a:rPr lang="en-AU" u="sng" dirty="0">
                <a:hlinkClick r:id="rId2"/>
              </a:rPr>
              <a:t>https://github.com/kaiwhata/nodebots_howto/blob/master/sumobot_drive_forward/sumobot_drive_forward.ino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Turning code:</a:t>
            </a:r>
          </a:p>
          <a:p>
            <a:r>
              <a:rPr lang="en-AU" u="sng" dirty="0" smtClean="0">
                <a:hlinkClick r:id="rId3"/>
              </a:rPr>
              <a:t>https</a:t>
            </a:r>
            <a:r>
              <a:rPr lang="en-AU" u="sng" dirty="0">
                <a:hlinkClick r:id="rId3"/>
              </a:rPr>
              <a:t>://github.com/kaiwhata/nodebots_howto/blob/master/sumobot_turn/sumobot_turn.ino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0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Blocks of code part </a:t>
            </a:r>
            <a:r>
              <a:rPr lang="en-AU" dirty="0" smtClean="0"/>
              <a:t>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serial control:</a:t>
            </a:r>
          </a:p>
          <a:p>
            <a:r>
              <a:rPr lang="en-AU" u="sng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AU" u="sng" dirty="0" smtClean="0">
                <a:solidFill>
                  <a:srgbClr val="FFFF00"/>
                </a:solidFill>
                <a:hlinkClick r:id="rId2"/>
              </a:rPr>
              <a:t>github.com/kaiwhata/nodebots_howto/blob/master/keyboard_control.ino</a:t>
            </a:r>
            <a:r>
              <a:rPr lang="en-AU" u="sng" dirty="0" smtClean="0">
                <a:solidFill>
                  <a:srgbClr val="FFFF00"/>
                </a:solidFill>
              </a:rPr>
              <a:t> 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213</Words>
  <Application>Microsoft Office PowerPoint</Application>
  <PresentationFormat>Custom</PresentationFormat>
  <Paragraphs>33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Tech 16x9</vt:lpstr>
      <vt:lpstr>An Arduino Workshop; part 2</vt:lpstr>
      <vt:lpstr>Notes</vt:lpstr>
      <vt:lpstr>Learning Objectives </vt:lpstr>
      <vt:lpstr>Nodebots – Sumobot junior</vt:lpstr>
      <vt:lpstr>Testing: Non-soldering wiring diagram</vt:lpstr>
      <vt:lpstr>Wiring</vt:lpstr>
      <vt:lpstr>The basic code</vt:lpstr>
      <vt:lpstr>Blocks of code part 1 &amp; 2</vt:lpstr>
      <vt:lpstr>Blocks of code part 3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2017-01-30T01:50:53Z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