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5" r:id="rId4"/>
    <p:sldId id="286" r:id="rId5"/>
    <p:sldId id="284" r:id="rId6"/>
    <p:sldId id="258" r:id="rId7"/>
    <p:sldId id="276" r:id="rId8"/>
    <p:sldId id="262" r:id="rId9"/>
    <p:sldId id="283" r:id="rId10"/>
    <p:sldId id="264" r:id="rId11"/>
    <p:sldId id="265" r:id="rId12"/>
    <p:sldId id="277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FF8A2D-6868-4445-9E98-6450C1E89FBB}">
          <p14:sldIdLst>
            <p14:sldId id="257"/>
            <p14:sldId id="285"/>
            <p14:sldId id="286"/>
            <p14:sldId id="284"/>
            <p14:sldId id="258"/>
            <p14:sldId id="276"/>
            <p14:sldId id="262"/>
            <p14:sldId id="283"/>
            <p14:sldId id="264"/>
            <p14:sldId id="26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Arduino Workshop; part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Microcontroller, using </a:t>
            </a:r>
            <a:r>
              <a:rPr lang="en-US" dirty="0" err="1" smtClean="0"/>
              <a:t>Sumobot</a:t>
            </a:r>
            <a:r>
              <a:rPr lang="en-US" dirty="0" smtClean="0"/>
              <a:t> juniors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Assembly steps 7-9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3" y="1844824"/>
            <a:ext cx="286702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44" y="1854349"/>
            <a:ext cx="283845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413" y="1854349"/>
            <a:ext cx="28670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Hot glue gun for the wheels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Affix the connector for the wheel to the servo with a hot glue gun</a:t>
            </a:r>
          </a:p>
          <a:p>
            <a:r>
              <a:rPr lang="en-AU" dirty="0" smtClean="0"/>
              <a:t>Make sure it is centred correctly</a:t>
            </a:r>
          </a:p>
          <a:p>
            <a:r>
              <a:rPr lang="en-AU" dirty="0" smtClean="0"/>
              <a:t>Put a screw through the middle</a:t>
            </a:r>
          </a:p>
          <a:p>
            <a:r>
              <a:rPr lang="en-AU" dirty="0" smtClean="0"/>
              <a:t>Squirt the glue</a:t>
            </a:r>
          </a:p>
          <a:p>
            <a:r>
              <a:rPr lang="en-AU" dirty="0" smtClean="0"/>
              <a:t>Stick together</a:t>
            </a:r>
          </a:p>
          <a:p>
            <a:r>
              <a:rPr lang="en-AU" dirty="0" smtClean="0"/>
              <a:t>Remove thee screw</a:t>
            </a:r>
            <a:endParaRPr lang="en-AU" dirty="0"/>
          </a:p>
          <a:p>
            <a:r>
              <a:rPr lang="en-AU" dirty="0" smtClean="0"/>
              <a:t>Fit to the servo</a:t>
            </a:r>
          </a:p>
          <a:p>
            <a:r>
              <a:rPr lang="en-AU" dirty="0" smtClean="0"/>
              <a:t>Screw it into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0" y="2246446"/>
            <a:ext cx="3844646" cy="4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4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start to assemble a sumo-bot chassis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7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We’re making a robot here </a:t>
            </a:r>
            <a:r>
              <a:rPr lang="en-AU" dirty="0" err="1" smtClean="0"/>
              <a:t>Morty</a:t>
            </a:r>
            <a:r>
              <a:rPr lang="en-AU" dirty="0" smtClean="0"/>
              <a:t>…</a:t>
            </a:r>
            <a:endParaRPr lang="en-AU" dirty="0"/>
          </a:p>
        </p:txBody>
      </p:sp>
      <p:pic>
        <p:nvPicPr>
          <p:cNvPr id="1026" name="Picture 2" descr="Image result for rick and morty short circu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45" y="1701800"/>
            <a:ext cx="7874934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Nodebots</a:t>
            </a:r>
            <a:r>
              <a:rPr lang="en-AU" dirty="0" smtClean="0"/>
              <a:t> – </a:t>
            </a:r>
            <a:r>
              <a:rPr lang="en-AU" dirty="0" err="1" smtClean="0"/>
              <a:t>Sumobot</a:t>
            </a:r>
            <a:r>
              <a:rPr lang="en-AU" dirty="0" smtClean="0"/>
              <a:t> junior</a:t>
            </a:r>
            <a:endParaRPr lang="en-AU" dirty="0"/>
          </a:p>
        </p:txBody>
      </p:sp>
      <p:pic>
        <p:nvPicPr>
          <p:cNvPr id="1026" name="Picture 2" descr="sumobotj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214709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83000" y="5905798"/>
            <a:ext cx="523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https://github.com/makenai/sumobot-jr</a:t>
            </a:r>
          </a:p>
        </p:txBody>
      </p:sp>
      <p:pic>
        <p:nvPicPr>
          <p:cNvPr id="1028" name="Picture 4" descr="https://github.com/makenai/sumobot-jr/raw/master/assets/amalgam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5493692"/>
            <a:ext cx="23812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940" y="240660"/>
            <a:ext cx="1143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Parts costs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 smtClean="0"/>
              <a:t>Battery </a:t>
            </a:r>
            <a:r>
              <a:rPr lang="en-AU" dirty="0"/>
              <a:t>holder, Product Code: BH0030 on </a:t>
            </a:r>
            <a:r>
              <a:rPr lang="en-AU" dirty="0" err="1" smtClean="0"/>
              <a:t>surplustronics</a:t>
            </a:r>
            <a:r>
              <a:rPr lang="en-AU" dirty="0" smtClean="0"/>
              <a:t> $1.40</a:t>
            </a:r>
          </a:p>
          <a:p>
            <a:pPr lvl="0"/>
            <a:r>
              <a:rPr lang="en-AU" dirty="0" smtClean="0"/>
              <a:t>4 AA Batteries</a:t>
            </a:r>
          </a:p>
          <a:p>
            <a:pPr lvl="0"/>
            <a:r>
              <a:rPr lang="en-AU" dirty="0" smtClean="0"/>
              <a:t>2 Zip ties, rubber bands, some wire leads, Velcro strip or dots</a:t>
            </a:r>
          </a:p>
          <a:p>
            <a:pPr lvl="0"/>
            <a:r>
              <a:rPr lang="en-AU" dirty="0" smtClean="0"/>
              <a:t>Hot glue gun + glue (for the wheels)</a:t>
            </a:r>
            <a:endParaRPr lang="en-AU" dirty="0"/>
          </a:p>
          <a:p>
            <a:pPr lvl="0"/>
            <a:r>
              <a:rPr lang="en-AU" dirty="0" smtClean="0"/>
              <a:t>Small </a:t>
            </a:r>
            <a:r>
              <a:rPr lang="en-AU" dirty="0"/>
              <a:t>bread board, Product Code: SA0060 on </a:t>
            </a:r>
            <a:r>
              <a:rPr lang="en-AU" dirty="0" err="1" smtClean="0"/>
              <a:t>surplustronics</a:t>
            </a:r>
            <a:r>
              <a:rPr lang="en-AU" dirty="0" smtClean="0"/>
              <a:t> $5</a:t>
            </a:r>
            <a:endParaRPr lang="en-AU" dirty="0"/>
          </a:p>
          <a:p>
            <a:pPr lvl="0"/>
            <a:r>
              <a:rPr lang="en-AU" dirty="0" smtClean="0"/>
              <a:t>Genuine </a:t>
            </a:r>
            <a:r>
              <a:rPr lang="en-AU" dirty="0"/>
              <a:t>Arduino Uno, Product Code: MOD0280 on </a:t>
            </a:r>
            <a:r>
              <a:rPr lang="en-AU" dirty="0" err="1" smtClean="0"/>
              <a:t>surplustronics</a:t>
            </a:r>
            <a:r>
              <a:rPr lang="en-AU" dirty="0" smtClean="0"/>
              <a:t> $16.50</a:t>
            </a:r>
            <a:endParaRPr lang="en-AU" dirty="0"/>
          </a:p>
          <a:p>
            <a:pPr lvl="0"/>
            <a:r>
              <a:rPr lang="en-AU" dirty="0" err="1" smtClean="0"/>
              <a:t>SpringRC</a:t>
            </a:r>
            <a:r>
              <a:rPr lang="en-AU" dirty="0" smtClean="0"/>
              <a:t> </a:t>
            </a:r>
            <a:r>
              <a:rPr lang="en-AU" dirty="0"/>
              <a:t>SM-S4303R Continuous Rotation Servo, Model: 1248 on </a:t>
            </a:r>
            <a:r>
              <a:rPr lang="en-AU" dirty="0" err="1" smtClean="0"/>
              <a:t>robokits</a:t>
            </a:r>
            <a:r>
              <a:rPr lang="en-AU" dirty="0" smtClean="0"/>
              <a:t> $18.62 (like the </a:t>
            </a:r>
            <a:r>
              <a:rPr lang="en-US" dirty="0"/>
              <a:t>like Futaba </a:t>
            </a:r>
            <a:r>
              <a:rPr lang="en-US" dirty="0" smtClean="0"/>
              <a:t>S148)</a:t>
            </a:r>
            <a:endParaRPr lang="en-AU" dirty="0"/>
          </a:p>
          <a:p>
            <a:pPr lvl="0"/>
            <a:r>
              <a:rPr lang="en-AU" dirty="0" smtClean="0"/>
              <a:t>Ball </a:t>
            </a:r>
            <a:r>
              <a:rPr lang="en-AU" dirty="0"/>
              <a:t>Caster with 1/2" (12.7 mm) Plastic Ball Model: 952 on </a:t>
            </a:r>
            <a:r>
              <a:rPr lang="en-AU" dirty="0" err="1" smtClean="0"/>
              <a:t>robokits</a:t>
            </a:r>
            <a:r>
              <a:rPr lang="en-AU" dirty="0" smtClean="0"/>
              <a:t> $2.86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90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parts: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476" y="1701800"/>
            <a:ext cx="7815473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steps </a:t>
            </a:r>
            <a:r>
              <a:rPr lang="en-AU" dirty="0" smtClean="0"/>
              <a:t>1-3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48" y="2060848"/>
            <a:ext cx="8839200" cy="28860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8883" y="5157192"/>
            <a:ext cx="10360501" cy="136815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Peel them first</a:t>
            </a:r>
          </a:p>
          <a:p>
            <a:r>
              <a:rPr lang="en-US" dirty="0" smtClean="0"/>
              <a:t>They will only fit one way! You cannot use 2 left hand side panels for example.</a:t>
            </a:r>
          </a:p>
          <a:p>
            <a:r>
              <a:rPr lang="en-US" dirty="0" smtClean="0"/>
              <a:t>Make sure the wholes are correctly aligned (top and bottom panels)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48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Assembly steps 4-6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772816"/>
            <a:ext cx="2857500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44" y="1772816"/>
            <a:ext cx="284797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071" y="1772816"/>
            <a:ext cx="2809875" cy="2819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8883" y="5157192"/>
            <a:ext cx="10360501" cy="10801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360 servo motors </a:t>
            </a:r>
            <a:r>
              <a:rPr lang="en-US" b="1" i="1" dirty="0" smtClean="0">
                <a:solidFill>
                  <a:srgbClr val="FFFF00"/>
                </a:solidFill>
              </a:rPr>
              <a:t>only fit one way</a:t>
            </a:r>
            <a:r>
              <a:rPr lang="en-US" dirty="0" smtClean="0"/>
              <a:t>, make sure you have the right pieces assembled.</a:t>
            </a:r>
          </a:p>
          <a:p>
            <a:r>
              <a:rPr lang="en-US" dirty="0" smtClean="0"/>
              <a:t>For the ball caster use the hot glue </a:t>
            </a:r>
            <a:r>
              <a:rPr lang="en-US" dirty="0" smtClean="0"/>
              <a:t>gun (if required)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296</Words>
  <Application>Microsoft Office PowerPoint</Application>
  <PresentationFormat>Custom</PresentationFormat>
  <Paragraphs>38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Tech 16x9</vt:lpstr>
      <vt:lpstr>An Arduino Workshop; part 2</vt:lpstr>
      <vt:lpstr>Notes</vt:lpstr>
      <vt:lpstr>Learning Objectives</vt:lpstr>
      <vt:lpstr>We’re making a robot here Morty…</vt:lpstr>
      <vt:lpstr>Nodebots – Sumobot junior</vt:lpstr>
      <vt:lpstr>Parts costs</vt:lpstr>
      <vt:lpstr>The parts:</vt:lpstr>
      <vt:lpstr>Assembly steps 1-3</vt:lpstr>
      <vt:lpstr>Assembly steps 4-6</vt:lpstr>
      <vt:lpstr>Assembly steps 7-9</vt:lpstr>
      <vt:lpstr>Hot glue gun for the wheels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2017-01-30T01:48:44Z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