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7" r:id="rId3"/>
    <p:sldId id="326" r:id="rId4"/>
    <p:sldId id="334" r:id="rId5"/>
    <p:sldId id="321" r:id="rId6"/>
    <p:sldId id="324" r:id="rId7"/>
    <p:sldId id="336" r:id="rId8"/>
    <p:sldId id="337" r:id="rId9"/>
    <p:sldId id="343" r:id="rId10"/>
    <p:sldId id="322" r:id="rId11"/>
    <p:sldId id="341" r:id="rId12"/>
    <p:sldId id="342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lighting effects with LED’s and Arduino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Fire effect 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556792"/>
            <a:ext cx="10360501" cy="460727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 Exercise 9 - Fire effect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 Sourced from </a:t>
            </a:r>
            <a:r>
              <a:rPr lang="en-AU" dirty="0" err="1"/>
              <a:t>McRoberts</a:t>
            </a:r>
            <a:r>
              <a:rPr lang="en-AU" dirty="0"/>
              <a:t>, Michael. 'Beginning Arduino. 2nd Ed.' Project 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ledPin1 = 9;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ledPin2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ledPin3 = 11;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setup()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pinMode</a:t>
            </a:r>
            <a:r>
              <a:rPr lang="en-AU" dirty="0"/>
              <a:t>(ledPin1,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pinMode</a:t>
            </a:r>
            <a:r>
              <a:rPr lang="en-AU" dirty="0"/>
              <a:t>(ledPin2,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pinMode</a:t>
            </a:r>
            <a:r>
              <a:rPr lang="en-AU" dirty="0"/>
              <a:t>(ledPin3,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loop()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analogWrite</a:t>
            </a:r>
            <a:r>
              <a:rPr lang="en-AU" dirty="0"/>
              <a:t>(ledPin1, random(120)+135);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analogWrite</a:t>
            </a:r>
            <a:r>
              <a:rPr lang="en-AU" dirty="0"/>
              <a:t>(ledPin2, random(120)+135);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analogWrite</a:t>
            </a:r>
            <a:r>
              <a:rPr lang="en-AU" dirty="0"/>
              <a:t>(ledPin3, random(120)+135);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delay(random(100));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77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Random(120)+135 -&gt; this gives us a random value, plus a value to ensure that the LED’s are bright</a:t>
            </a:r>
          </a:p>
          <a:p>
            <a:r>
              <a:rPr lang="en-AU" dirty="0" smtClean="0"/>
              <a:t>The delay in milliseconds is also random, between ON and 100ms to create the </a:t>
            </a:r>
            <a:r>
              <a:rPr lang="en-AU" smtClean="0"/>
              <a:t>flicker effect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74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21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can </a:t>
            </a:r>
            <a:r>
              <a:rPr lang="en-AU" dirty="0" smtClean="0"/>
              <a:t>explain the basic concepts of random number generation, seeds, increments &amp; constrains</a:t>
            </a:r>
            <a:endParaRPr lang="en-AU" dirty="0" smtClean="0"/>
          </a:p>
          <a:p>
            <a:r>
              <a:rPr lang="en-AU" dirty="0" smtClean="0"/>
              <a:t>Students </a:t>
            </a:r>
            <a:r>
              <a:rPr lang="en-AU" dirty="0" smtClean="0"/>
              <a:t>can explore colour outputs based on RGB tones from 0 to 255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969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8 - RGB Mood lamp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4532" y="188640"/>
            <a:ext cx="4248472" cy="65340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29916" y="2348880"/>
            <a:ext cx="48747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Try a white paper cylinder around the</a:t>
            </a:r>
          </a:p>
          <a:p>
            <a:r>
              <a:rPr lang="en-AU" dirty="0" smtClean="0"/>
              <a:t>LED’s for a better visual effect</a:t>
            </a:r>
          </a:p>
          <a:p>
            <a:r>
              <a:rPr lang="en-AU" dirty="0" smtClean="0"/>
              <a:t>(maybe even put some pictures on it,</a:t>
            </a:r>
          </a:p>
          <a:p>
            <a:r>
              <a:rPr lang="en-AU" dirty="0" smtClean="0"/>
              <a:t> or cut some shapes into it)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158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RGB Mood lamp 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482354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//Exercise 8 RGB Mood lamp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 Sourced from </a:t>
            </a:r>
            <a:r>
              <a:rPr lang="en-AU" dirty="0" err="1"/>
              <a:t>McRoberts</a:t>
            </a:r>
            <a:r>
              <a:rPr lang="en-AU" dirty="0"/>
              <a:t>, Michael. 'Beginning Arduino. 2nd Ed.' Project 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float RGB1[3];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float RGB2[3];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float INC[3];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red, green, blue;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err="1"/>
              <a:t>RedPin</a:t>
            </a:r>
            <a:r>
              <a:rPr lang="en-AU" dirty="0"/>
              <a:t> = 11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err="1"/>
              <a:t>GreenPin</a:t>
            </a:r>
            <a:r>
              <a:rPr lang="en-AU" dirty="0"/>
              <a:t> = 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err="1"/>
              <a:t>BluePin</a:t>
            </a:r>
            <a:r>
              <a:rPr lang="en-AU" dirty="0"/>
              <a:t> = 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setup()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randomSeed</a:t>
            </a:r>
            <a:r>
              <a:rPr lang="en-AU" dirty="0"/>
              <a:t>(</a:t>
            </a:r>
            <a:r>
              <a:rPr lang="en-AU" dirty="0" err="1"/>
              <a:t>analogRead</a:t>
            </a:r>
            <a:r>
              <a:rPr lang="en-AU" dirty="0"/>
              <a:t>(0));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RGB1[0]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RGB1[1]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RGB1[2]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RGB2[0] = random(256);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RGB2[1] = random(256);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RGB2[2] = random(256);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loop()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randomSeed</a:t>
            </a:r>
            <a:r>
              <a:rPr lang="en-AU" dirty="0"/>
              <a:t>(</a:t>
            </a:r>
            <a:r>
              <a:rPr lang="en-AU" dirty="0" err="1"/>
              <a:t>analogRead</a:t>
            </a:r>
            <a:r>
              <a:rPr lang="en-AU" dirty="0"/>
              <a:t>(0));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for (</a:t>
            </a:r>
            <a:r>
              <a:rPr lang="en-AU" dirty="0" err="1"/>
              <a:t>int</a:t>
            </a:r>
            <a:r>
              <a:rPr lang="en-AU" dirty="0"/>
              <a:t> x=0; x&lt;3; x++)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INC[x] = (RGB1[x] - RGB2[x])/256;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for (</a:t>
            </a:r>
            <a:r>
              <a:rPr lang="en-AU" dirty="0" err="1"/>
              <a:t>int</a:t>
            </a:r>
            <a:r>
              <a:rPr lang="en-AU" dirty="0"/>
              <a:t> x=0; x&lt;256; x++)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red = </a:t>
            </a:r>
            <a:r>
              <a:rPr lang="en-AU" dirty="0" err="1"/>
              <a:t>int</a:t>
            </a:r>
            <a:r>
              <a:rPr lang="en-AU" dirty="0"/>
              <a:t>(RGB1[0]);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green = </a:t>
            </a:r>
            <a:r>
              <a:rPr lang="en-AU" dirty="0" err="1"/>
              <a:t>int</a:t>
            </a:r>
            <a:r>
              <a:rPr lang="en-AU" dirty="0"/>
              <a:t>(RGB1[1]);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blue = </a:t>
            </a:r>
            <a:r>
              <a:rPr lang="en-AU" dirty="0" err="1"/>
              <a:t>int</a:t>
            </a:r>
            <a:r>
              <a:rPr lang="en-AU" dirty="0"/>
              <a:t>(RGB1[2]);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</a:t>
            </a:r>
            <a:r>
              <a:rPr lang="en-AU" dirty="0" err="1"/>
              <a:t>analogWrite</a:t>
            </a:r>
            <a:r>
              <a:rPr lang="en-AU" dirty="0"/>
              <a:t> (</a:t>
            </a:r>
            <a:r>
              <a:rPr lang="en-AU" dirty="0" err="1"/>
              <a:t>RedPin</a:t>
            </a:r>
            <a:r>
              <a:rPr lang="en-AU" dirty="0"/>
              <a:t>, red);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</a:t>
            </a:r>
            <a:r>
              <a:rPr lang="en-AU" dirty="0" err="1"/>
              <a:t>analogWrite</a:t>
            </a:r>
            <a:r>
              <a:rPr lang="en-AU" dirty="0"/>
              <a:t> (</a:t>
            </a:r>
            <a:r>
              <a:rPr lang="en-AU" dirty="0" err="1"/>
              <a:t>GreenPin</a:t>
            </a:r>
            <a:r>
              <a:rPr lang="en-AU" dirty="0"/>
              <a:t>, green);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</a:t>
            </a:r>
            <a:r>
              <a:rPr lang="en-AU" dirty="0" err="1"/>
              <a:t>analogWrite</a:t>
            </a:r>
            <a:r>
              <a:rPr lang="en-AU" dirty="0"/>
              <a:t> (</a:t>
            </a:r>
            <a:r>
              <a:rPr lang="en-AU" dirty="0" err="1"/>
              <a:t>BluePin</a:t>
            </a:r>
            <a:r>
              <a:rPr lang="en-AU" dirty="0"/>
              <a:t>, blue);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delay(100);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RGB1[0] -= INC[0];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RGB1[1] -= INC[1];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RGB1[2] -= INC[2];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for (</a:t>
            </a:r>
            <a:r>
              <a:rPr lang="en-AU" dirty="0" err="1"/>
              <a:t>int</a:t>
            </a:r>
            <a:r>
              <a:rPr lang="en-AU" dirty="0"/>
              <a:t> x=0; x&lt;3; x++)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RGB2[x] = random(556)-300;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RGB2[x] = constrain(RGB2[x], 0, 255);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  delay(1000);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39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RGB 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randomSeed</a:t>
            </a:r>
            <a:r>
              <a:rPr lang="en-AU" dirty="0" smtClean="0"/>
              <a:t> create a random number (Arduino’s however are bad at this, its not so random, a short coming of being a digital computer).</a:t>
            </a:r>
          </a:p>
          <a:p>
            <a:r>
              <a:rPr lang="en-AU" dirty="0" smtClean="0"/>
              <a:t>The ‘seed’ sets a starting point to start counting from (in this case uses random noise on pin A0)</a:t>
            </a:r>
          </a:p>
          <a:p>
            <a:r>
              <a:rPr lang="en-AU" dirty="0" smtClean="0"/>
              <a:t>Once we have a ‘seed’ we use the random function to generate a number from 0 to 255 (or any number range we set)</a:t>
            </a:r>
          </a:p>
          <a:p>
            <a:r>
              <a:rPr lang="en-AU" dirty="0" smtClean="0"/>
              <a:t>INC – increment, to gradually change the values</a:t>
            </a:r>
          </a:p>
          <a:p>
            <a:r>
              <a:rPr lang="en-AU" dirty="0" smtClean="0"/>
              <a:t>Colours – we use RGB for computer and TV screens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3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Colours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82235"/>
              </p:ext>
            </p:extLst>
          </p:nvPr>
        </p:nvGraphicFramePr>
        <p:xfrm>
          <a:off x="1219200" y="1701800"/>
          <a:ext cx="103600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006"/>
                <a:gridCol w="2590006"/>
                <a:gridCol w="2590006"/>
                <a:gridCol w="259000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Green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Blue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Colour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Red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Green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Blue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Yellow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Cyan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Magenta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White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2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Once we have a colour we need to make sure it isn’t a faded colour</a:t>
            </a:r>
          </a:p>
          <a:p>
            <a:r>
              <a:rPr lang="en-AU" dirty="0" smtClean="0"/>
              <a:t>Random(556)-300 – We are trying to force primary colours so as to avoid washed out shades</a:t>
            </a:r>
          </a:p>
          <a:p>
            <a:r>
              <a:rPr lang="en-AU" dirty="0" smtClean="0"/>
              <a:t>Constrain(RGB2[x], 0, 255)); - this constrains the results of the above line to a range of 0 to 255 (no negatives) </a:t>
            </a:r>
            <a:r>
              <a:rPr lang="en-AU" dirty="0" err="1" smtClean="0"/>
              <a:t>tp</a:t>
            </a:r>
            <a:r>
              <a:rPr lang="en-AU" dirty="0" smtClean="0"/>
              <a:t> push it back into the visible range of colours we want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37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9 - LED Fire effect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8468" y="548680"/>
            <a:ext cx="4095831" cy="573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8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710</Words>
  <Application>Microsoft Office PowerPoint</Application>
  <PresentationFormat>Custom</PresentationFormat>
  <Paragraphs>124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Tech 16x9</vt:lpstr>
      <vt:lpstr>Exploring lighting effects with LED’s and Arduino</vt:lpstr>
      <vt:lpstr>Notes</vt:lpstr>
      <vt:lpstr>Learning Objectives</vt:lpstr>
      <vt:lpstr>Exercise 8 - RGB Mood lamp</vt:lpstr>
      <vt:lpstr>RGB Mood lamp script</vt:lpstr>
      <vt:lpstr>Notes on the RGB script</vt:lpstr>
      <vt:lpstr>Colours</vt:lpstr>
      <vt:lpstr>Notes on the code</vt:lpstr>
      <vt:lpstr>Exercise 9 - LED Fire effect</vt:lpstr>
      <vt:lpstr>Fire effect script</vt:lpstr>
      <vt:lpstr>Notes on the code: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2017-01-31T23:06:41Z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