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5" r:id="rId2"/>
  </p:sldMasterIdLst>
  <p:notesMasterIdLst>
    <p:notesMasterId r:id="rId30"/>
  </p:notesMasterIdLst>
  <p:handoutMasterIdLst>
    <p:handoutMasterId r:id="rId31"/>
  </p:handoutMasterIdLst>
  <p:sldIdLst>
    <p:sldId id="259" r:id="rId3"/>
    <p:sldId id="286" r:id="rId4"/>
    <p:sldId id="276" r:id="rId5"/>
    <p:sldId id="264" r:id="rId6"/>
    <p:sldId id="266" r:id="rId7"/>
    <p:sldId id="267" r:id="rId8"/>
    <p:sldId id="269" r:id="rId9"/>
    <p:sldId id="270" r:id="rId10"/>
    <p:sldId id="275" r:id="rId11"/>
    <p:sldId id="272" r:id="rId12"/>
    <p:sldId id="287" r:id="rId13"/>
    <p:sldId id="271" r:id="rId14"/>
    <p:sldId id="273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8" r:id="rId26"/>
    <p:sldId id="261" r:id="rId27"/>
    <p:sldId id="262" r:id="rId28"/>
    <p:sldId id="263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883296"/>
        <c:axId val="231155504"/>
      </c:barChart>
      <c:catAx>
        <c:axId val="236883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1155504"/>
        <c:crosses val="autoZero"/>
        <c:auto val="1"/>
        <c:lblAlgn val="ctr"/>
        <c:lblOffset val="100"/>
        <c:noMultiLvlLbl val="0"/>
      </c:catAx>
      <c:valAx>
        <c:axId val="23115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883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B004A-0403-4DB2-A13E-01E03B6FF1E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0FB77B7-BA64-45BF-BAC6-0D0F33F0B30F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 smtClean="0"/>
            <a:t>The Desktop environment</a:t>
          </a:r>
          <a:endParaRPr lang="en-AU" dirty="0"/>
        </a:p>
      </dgm:t>
    </dgm:pt>
    <dgm:pt modelId="{DD19F570-3103-45D7-9D9C-DABF927B340A}" type="parTrans" cxnId="{2759BCC3-5928-482D-ABED-068EA5AD441E}">
      <dgm:prSet/>
      <dgm:spPr/>
      <dgm:t>
        <a:bodyPr/>
        <a:lstStyle/>
        <a:p>
          <a:endParaRPr lang="en-AU"/>
        </a:p>
      </dgm:t>
    </dgm:pt>
    <dgm:pt modelId="{BE0A2373-BFFE-4F6C-AFC3-E0C41B4AB6D5}" type="sibTrans" cxnId="{2759BCC3-5928-482D-ABED-068EA5AD441E}">
      <dgm:prSet/>
      <dgm:spPr/>
      <dgm:t>
        <a:bodyPr/>
        <a:lstStyle/>
        <a:p>
          <a:endParaRPr lang="en-AU"/>
        </a:p>
      </dgm:t>
    </dgm:pt>
    <dgm:pt modelId="{D324F52D-24DB-4B4D-B3E9-38711D4DCC3B}">
      <dgm:prSet phldrT="[Text]"/>
      <dgm:spPr>
        <a:solidFill>
          <a:srgbClr val="FFC000"/>
        </a:solidFill>
      </dgm:spPr>
      <dgm:t>
        <a:bodyPr/>
        <a:lstStyle/>
        <a:p>
          <a:r>
            <a:rPr lang="en-AU" dirty="0" smtClean="0"/>
            <a:t>The Shell</a:t>
          </a:r>
          <a:endParaRPr lang="en-AU" dirty="0"/>
        </a:p>
      </dgm:t>
    </dgm:pt>
    <dgm:pt modelId="{FFC58F02-3561-49F9-B011-BC4AB3654CAB}" type="parTrans" cxnId="{3E020F0E-1CCD-4F83-8E45-4CDA336C5051}">
      <dgm:prSet/>
      <dgm:spPr/>
      <dgm:t>
        <a:bodyPr/>
        <a:lstStyle/>
        <a:p>
          <a:endParaRPr lang="en-AU"/>
        </a:p>
      </dgm:t>
    </dgm:pt>
    <dgm:pt modelId="{7F4DD469-6B98-4B7B-B9F9-4FFCE91B74DA}" type="sibTrans" cxnId="{3E020F0E-1CCD-4F83-8E45-4CDA336C5051}">
      <dgm:prSet/>
      <dgm:spPr/>
      <dgm:t>
        <a:bodyPr/>
        <a:lstStyle/>
        <a:p>
          <a:endParaRPr lang="en-AU"/>
        </a:p>
      </dgm:t>
    </dgm:pt>
    <dgm:pt modelId="{7C2C4FB4-F5B4-4981-8670-21588FAE8AF9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 smtClean="0"/>
            <a:t>Kernel</a:t>
          </a:r>
          <a:endParaRPr lang="en-AU" dirty="0"/>
        </a:p>
      </dgm:t>
    </dgm:pt>
    <dgm:pt modelId="{593074F0-B88F-4574-ABA0-B56971D2E719}" type="parTrans" cxnId="{84A9D497-84BC-4ECA-9E24-A6B2A9F7575C}">
      <dgm:prSet/>
      <dgm:spPr/>
      <dgm:t>
        <a:bodyPr/>
        <a:lstStyle/>
        <a:p>
          <a:endParaRPr lang="en-AU"/>
        </a:p>
      </dgm:t>
    </dgm:pt>
    <dgm:pt modelId="{4ADD8315-E587-40E3-9558-4C37AC923B0B}" type="sibTrans" cxnId="{84A9D497-84BC-4ECA-9E24-A6B2A9F7575C}">
      <dgm:prSet/>
      <dgm:spPr/>
      <dgm:t>
        <a:bodyPr/>
        <a:lstStyle/>
        <a:p>
          <a:endParaRPr lang="en-AU"/>
        </a:p>
      </dgm:t>
    </dgm:pt>
    <dgm:pt modelId="{F2087307-9574-4305-BE59-7BEA812BCAB1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 smtClean="0"/>
            <a:t>Applications</a:t>
          </a:r>
          <a:endParaRPr lang="en-AU" dirty="0"/>
        </a:p>
      </dgm:t>
    </dgm:pt>
    <dgm:pt modelId="{772903D7-A413-487B-86B2-ECB674D405BA}" type="parTrans" cxnId="{445D7B16-1D88-481F-B72D-59457D48B9A7}">
      <dgm:prSet/>
      <dgm:spPr/>
      <dgm:t>
        <a:bodyPr/>
        <a:lstStyle/>
        <a:p>
          <a:endParaRPr lang="en-AU"/>
        </a:p>
      </dgm:t>
    </dgm:pt>
    <dgm:pt modelId="{C68622B8-C194-4988-AF1B-A3BBC87E990E}" type="sibTrans" cxnId="{445D7B16-1D88-481F-B72D-59457D48B9A7}">
      <dgm:prSet/>
      <dgm:spPr/>
      <dgm:t>
        <a:bodyPr/>
        <a:lstStyle/>
        <a:p>
          <a:endParaRPr lang="en-AU"/>
        </a:p>
      </dgm:t>
    </dgm:pt>
    <dgm:pt modelId="{0E9D1D27-5234-4E57-8C8E-6AD3E268A4F9}" type="pres">
      <dgm:prSet presAssocID="{283B004A-0403-4DB2-A13E-01E03B6FF1E8}" presName="Name0" presStyleCnt="0">
        <dgm:presLayoutVars>
          <dgm:dir/>
          <dgm:animLvl val="lvl"/>
          <dgm:resizeHandles val="exact"/>
        </dgm:presLayoutVars>
      </dgm:prSet>
      <dgm:spPr/>
    </dgm:pt>
    <dgm:pt modelId="{13087BA9-A272-47DF-9819-81A0D18638FD}" type="pres">
      <dgm:prSet presAssocID="{F2087307-9574-4305-BE59-7BEA812BCAB1}" presName="Name8" presStyleCnt="0"/>
      <dgm:spPr/>
    </dgm:pt>
    <dgm:pt modelId="{AD6DCA3A-C358-4CB0-AD96-3819F03F8262}" type="pres">
      <dgm:prSet presAssocID="{F2087307-9574-4305-BE59-7BEA812BCAB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4823A86-27AC-419E-B374-A87CE2F5DB44}" type="pres">
      <dgm:prSet presAssocID="{F2087307-9574-4305-BE59-7BEA812BCAB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F191194-84C1-44EF-8C70-44AD3B77CF96}" type="pres">
      <dgm:prSet presAssocID="{C0FB77B7-BA64-45BF-BAC6-0D0F33F0B30F}" presName="Name8" presStyleCnt="0"/>
      <dgm:spPr/>
    </dgm:pt>
    <dgm:pt modelId="{8EED319D-29E0-4FC3-AF68-9D1AD092D38F}" type="pres">
      <dgm:prSet presAssocID="{C0FB77B7-BA64-45BF-BAC6-0D0F33F0B30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B7DF526-72E6-4D43-8927-DCD113B6708F}" type="pres">
      <dgm:prSet presAssocID="{C0FB77B7-BA64-45BF-BAC6-0D0F33F0B3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B9770D-D1AC-49C4-829F-906C8C0F0D1A}" type="pres">
      <dgm:prSet presAssocID="{D324F52D-24DB-4B4D-B3E9-38711D4DCC3B}" presName="Name8" presStyleCnt="0"/>
      <dgm:spPr/>
    </dgm:pt>
    <dgm:pt modelId="{132F746C-5683-4AE9-8E8D-5F58E5AB1B43}" type="pres">
      <dgm:prSet presAssocID="{D324F52D-24DB-4B4D-B3E9-38711D4DCC3B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E3B1640-2F49-4C32-BE53-E3D191BC5186}" type="pres">
      <dgm:prSet presAssocID="{D324F52D-24DB-4B4D-B3E9-38711D4DCC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23FF190-FB7A-4796-B4AB-8C1A1C414429}" type="pres">
      <dgm:prSet presAssocID="{7C2C4FB4-F5B4-4981-8670-21588FAE8AF9}" presName="Name8" presStyleCnt="0"/>
      <dgm:spPr/>
    </dgm:pt>
    <dgm:pt modelId="{D16E3F53-1A39-437A-A6B7-EC9E654C50E5}" type="pres">
      <dgm:prSet presAssocID="{7C2C4FB4-F5B4-4981-8670-21588FAE8AF9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EC12185-5853-4235-92F7-43366BFFEE1A}" type="pres">
      <dgm:prSet presAssocID="{7C2C4FB4-F5B4-4981-8670-21588FAE8A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F9EADB2-2594-4DA0-BEFC-33A9D9DEE8C9}" type="presOf" srcId="{F2087307-9574-4305-BE59-7BEA812BCAB1}" destId="{AD6DCA3A-C358-4CB0-AD96-3819F03F8262}" srcOrd="0" destOrd="0" presId="urn:microsoft.com/office/officeart/2005/8/layout/pyramid1"/>
    <dgm:cxn modelId="{D54DAA02-449C-47CC-A9F2-9DCC0ED234FC}" type="presOf" srcId="{C0FB77B7-BA64-45BF-BAC6-0D0F33F0B30F}" destId="{AB7DF526-72E6-4D43-8927-DCD113B6708F}" srcOrd="1" destOrd="0" presId="urn:microsoft.com/office/officeart/2005/8/layout/pyramid1"/>
    <dgm:cxn modelId="{1BF82EB2-C450-4CE6-A4BC-25E21F9B421B}" type="presOf" srcId="{D324F52D-24DB-4B4D-B3E9-38711D4DCC3B}" destId="{CE3B1640-2F49-4C32-BE53-E3D191BC5186}" srcOrd="1" destOrd="0" presId="urn:microsoft.com/office/officeart/2005/8/layout/pyramid1"/>
    <dgm:cxn modelId="{D3647CFB-D7AD-492F-9AAB-E4ACFD2E9F01}" type="presOf" srcId="{C0FB77B7-BA64-45BF-BAC6-0D0F33F0B30F}" destId="{8EED319D-29E0-4FC3-AF68-9D1AD092D38F}" srcOrd="0" destOrd="0" presId="urn:microsoft.com/office/officeart/2005/8/layout/pyramid1"/>
    <dgm:cxn modelId="{86D71FA6-522B-4ED3-9DDC-D24D021F20A0}" type="presOf" srcId="{F2087307-9574-4305-BE59-7BEA812BCAB1}" destId="{74823A86-27AC-419E-B374-A87CE2F5DB44}" srcOrd="1" destOrd="0" presId="urn:microsoft.com/office/officeart/2005/8/layout/pyramid1"/>
    <dgm:cxn modelId="{445D7B16-1D88-481F-B72D-59457D48B9A7}" srcId="{283B004A-0403-4DB2-A13E-01E03B6FF1E8}" destId="{F2087307-9574-4305-BE59-7BEA812BCAB1}" srcOrd="0" destOrd="0" parTransId="{772903D7-A413-487B-86B2-ECB674D405BA}" sibTransId="{C68622B8-C194-4988-AF1B-A3BBC87E990E}"/>
    <dgm:cxn modelId="{2759BCC3-5928-482D-ABED-068EA5AD441E}" srcId="{283B004A-0403-4DB2-A13E-01E03B6FF1E8}" destId="{C0FB77B7-BA64-45BF-BAC6-0D0F33F0B30F}" srcOrd="1" destOrd="0" parTransId="{DD19F570-3103-45D7-9D9C-DABF927B340A}" sibTransId="{BE0A2373-BFFE-4F6C-AFC3-E0C41B4AB6D5}"/>
    <dgm:cxn modelId="{8523B495-FD27-409A-B3E8-4C0916546EB8}" type="presOf" srcId="{283B004A-0403-4DB2-A13E-01E03B6FF1E8}" destId="{0E9D1D27-5234-4E57-8C8E-6AD3E268A4F9}" srcOrd="0" destOrd="0" presId="urn:microsoft.com/office/officeart/2005/8/layout/pyramid1"/>
    <dgm:cxn modelId="{84A9D497-84BC-4ECA-9E24-A6B2A9F7575C}" srcId="{283B004A-0403-4DB2-A13E-01E03B6FF1E8}" destId="{7C2C4FB4-F5B4-4981-8670-21588FAE8AF9}" srcOrd="3" destOrd="0" parTransId="{593074F0-B88F-4574-ABA0-B56971D2E719}" sibTransId="{4ADD8315-E587-40E3-9558-4C37AC923B0B}"/>
    <dgm:cxn modelId="{73963CB2-0474-4C14-91FF-E0A4E3CB48D9}" type="presOf" srcId="{7C2C4FB4-F5B4-4981-8670-21588FAE8AF9}" destId="{D16E3F53-1A39-437A-A6B7-EC9E654C50E5}" srcOrd="0" destOrd="0" presId="urn:microsoft.com/office/officeart/2005/8/layout/pyramid1"/>
    <dgm:cxn modelId="{C7A09A1A-698C-4492-8FA6-8E21B77DCFAD}" type="presOf" srcId="{7C2C4FB4-F5B4-4981-8670-21588FAE8AF9}" destId="{6EC12185-5853-4235-92F7-43366BFFEE1A}" srcOrd="1" destOrd="0" presId="urn:microsoft.com/office/officeart/2005/8/layout/pyramid1"/>
    <dgm:cxn modelId="{35936371-9C9E-425B-8D4D-EB1F2B63F5ED}" type="presOf" srcId="{D324F52D-24DB-4B4D-B3E9-38711D4DCC3B}" destId="{132F746C-5683-4AE9-8E8D-5F58E5AB1B43}" srcOrd="0" destOrd="0" presId="urn:microsoft.com/office/officeart/2005/8/layout/pyramid1"/>
    <dgm:cxn modelId="{3E020F0E-1CCD-4F83-8E45-4CDA336C5051}" srcId="{283B004A-0403-4DB2-A13E-01E03B6FF1E8}" destId="{D324F52D-24DB-4B4D-B3E9-38711D4DCC3B}" srcOrd="2" destOrd="0" parTransId="{FFC58F02-3561-49F9-B011-BC4AB3654CAB}" sibTransId="{7F4DD469-6B98-4B7B-B9F9-4FFCE91B74DA}"/>
    <dgm:cxn modelId="{C77866E1-2B57-49FC-BD9B-CD62466C568E}" type="presParOf" srcId="{0E9D1D27-5234-4E57-8C8E-6AD3E268A4F9}" destId="{13087BA9-A272-47DF-9819-81A0D18638FD}" srcOrd="0" destOrd="0" presId="urn:microsoft.com/office/officeart/2005/8/layout/pyramid1"/>
    <dgm:cxn modelId="{DA9E71EF-EB4A-4FDA-AE70-0472D16EEC60}" type="presParOf" srcId="{13087BA9-A272-47DF-9819-81A0D18638FD}" destId="{AD6DCA3A-C358-4CB0-AD96-3819F03F8262}" srcOrd="0" destOrd="0" presId="urn:microsoft.com/office/officeart/2005/8/layout/pyramid1"/>
    <dgm:cxn modelId="{977F6008-DB4A-423F-A5C4-3D51AA3D733B}" type="presParOf" srcId="{13087BA9-A272-47DF-9819-81A0D18638FD}" destId="{74823A86-27AC-419E-B374-A87CE2F5DB44}" srcOrd="1" destOrd="0" presId="urn:microsoft.com/office/officeart/2005/8/layout/pyramid1"/>
    <dgm:cxn modelId="{402B5D78-E620-4099-A360-1A06D925F9E6}" type="presParOf" srcId="{0E9D1D27-5234-4E57-8C8E-6AD3E268A4F9}" destId="{8F191194-84C1-44EF-8C70-44AD3B77CF96}" srcOrd="1" destOrd="0" presId="urn:microsoft.com/office/officeart/2005/8/layout/pyramid1"/>
    <dgm:cxn modelId="{2618D2B8-CF09-4EDC-8AAB-D77368225548}" type="presParOf" srcId="{8F191194-84C1-44EF-8C70-44AD3B77CF96}" destId="{8EED319D-29E0-4FC3-AF68-9D1AD092D38F}" srcOrd="0" destOrd="0" presId="urn:microsoft.com/office/officeart/2005/8/layout/pyramid1"/>
    <dgm:cxn modelId="{6E88AA46-0804-4B97-837A-145C74B9E245}" type="presParOf" srcId="{8F191194-84C1-44EF-8C70-44AD3B77CF96}" destId="{AB7DF526-72E6-4D43-8927-DCD113B6708F}" srcOrd="1" destOrd="0" presId="urn:microsoft.com/office/officeart/2005/8/layout/pyramid1"/>
    <dgm:cxn modelId="{C935C624-2A7F-4F82-BA1F-975EE4B2D371}" type="presParOf" srcId="{0E9D1D27-5234-4E57-8C8E-6AD3E268A4F9}" destId="{E8B9770D-D1AC-49C4-829F-906C8C0F0D1A}" srcOrd="2" destOrd="0" presId="urn:microsoft.com/office/officeart/2005/8/layout/pyramid1"/>
    <dgm:cxn modelId="{BD9C3718-9EA2-4B38-BD94-1FCBD1D4A393}" type="presParOf" srcId="{E8B9770D-D1AC-49C4-829F-906C8C0F0D1A}" destId="{132F746C-5683-4AE9-8E8D-5F58E5AB1B43}" srcOrd="0" destOrd="0" presId="urn:microsoft.com/office/officeart/2005/8/layout/pyramid1"/>
    <dgm:cxn modelId="{B9D32C30-B1A4-46C5-BCFB-288C454B868D}" type="presParOf" srcId="{E8B9770D-D1AC-49C4-829F-906C8C0F0D1A}" destId="{CE3B1640-2F49-4C32-BE53-E3D191BC5186}" srcOrd="1" destOrd="0" presId="urn:microsoft.com/office/officeart/2005/8/layout/pyramid1"/>
    <dgm:cxn modelId="{A851FE0C-E726-4061-A5ED-F84DE9673120}" type="presParOf" srcId="{0E9D1D27-5234-4E57-8C8E-6AD3E268A4F9}" destId="{823FF190-FB7A-4796-B4AB-8C1A1C414429}" srcOrd="3" destOrd="0" presId="urn:microsoft.com/office/officeart/2005/8/layout/pyramid1"/>
    <dgm:cxn modelId="{5B01DDA2-5108-45B5-8136-920187D48328}" type="presParOf" srcId="{823FF190-FB7A-4796-B4AB-8C1A1C414429}" destId="{D16E3F53-1A39-437A-A6B7-EC9E654C50E5}" srcOrd="0" destOrd="0" presId="urn:microsoft.com/office/officeart/2005/8/layout/pyramid1"/>
    <dgm:cxn modelId="{7C6D5C72-BC2E-4656-BA4F-BB2953B22234}" type="presParOf" srcId="{823FF190-FB7A-4796-B4AB-8C1A1C414429}" destId="{6EC12185-5853-4235-92F7-43366BFFEE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8/layout/AlternatingHexagons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F9FE7B-F642-4898-A360-D4E3814E1A3D}">
      <dgm:prSet phldrT="[Text]"/>
      <dgm:spPr/>
      <dgm:t>
        <a:bodyPr/>
        <a:lstStyle/>
        <a:p>
          <a:r>
            <a:rPr lang="en-US" smtClean="0"/>
            <a:t>Group A</a:t>
          </a:r>
          <a:endParaRPr lang="en-US" dirty="0"/>
        </a:p>
      </dgm:t>
    </dgm:pt>
    <dgm:pt modelId="{1C10F06D-860A-4604-A7AD-02E614FE3976}" type="parTrans" cxnId="{EBD8BE8D-6018-43E2-B081-034BB5656EB6}">
      <dgm:prSet/>
      <dgm:spPr/>
      <dgm:t>
        <a:bodyPr/>
        <a:lstStyle/>
        <a:p>
          <a:endParaRPr lang="en-US"/>
        </a:p>
      </dgm:t>
    </dgm:pt>
    <dgm:pt modelId="{43C18EFF-81FC-4D70-8C6B-E95FF3730413}" type="sibTrans" cxnId="{EBD8BE8D-6018-43E2-B081-034BB5656EB6}">
      <dgm:prSet/>
      <dgm:spPr/>
      <dgm:t>
        <a:bodyPr/>
        <a:lstStyle/>
        <a:p>
          <a:endParaRPr lang="en-US"/>
        </a:p>
      </dgm:t>
    </dgm:pt>
    <dgm:pt modelId="{EFF2750D-B4B3-474C-8B62-8B638DC31F7E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AEBC78E6-CDDC-4C8F-A157-3C51E907FACD}" type="parTrans" cxnId="{A058DDA2-48CA-4E5B-B389-F71A59C262B0}">
      <dgm:prSet/>
      <dgm:spPr/>
      <dgm:t>
        <a:bodyPr/>
        <a:lstStyle/>
        <a:p>
          <a:endParaRPr lang="en-US"/>
        </a:p>
      </dgm:t>
    </dgm:pt>
    <dgm:pt modelId="{75C067D7-FCD2-4969-8F27-4BBDA88E75ED}" type="sibTrans" cxnId="{A058DDA2-48CA-4E5B-B389-F71A59C262B0}">
      <dgm:prSet/>
      <dgm:spPr/>
      <dgm:t>
        <a:bodyPr/>
        <a:lstStyle/>
        <a:p>
          <a:endParaRPr lang="en-US"/>
        </a:p>
      </dgm:t>
    </dgm:pt>
    <dgm:pt modelId="{789CD6DB-3A68-4A41-90BD-4F0CBB3617D1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C0BEB5FF-8DFB-40B9-A228-C0C6097DDDC4}" type="parTrans" cxnId="{62C10234-45D3-426A-8820-4C0D1D8CBA21}">
      <dgm:prSet/>
      <dgm:spPr/>
      <dgm:t>
        <a:bodyPr/>
        <a:lstStyle/>
        <a:p>
          <a:endParaRPr lang="en-US"/>
        </a:p>
      </dgm:t>
    </dgm:pt>
    <dgm:pt modelId="{1A702531-A59F-4EE2-8246-E2EB0955D8B1}" type="sibTrans" cxnId="{62C10234-45D3-426A-8820-4C0D1D8CBA21}">
      <dgm:prSet/>
      <dgm:spPr/>
      <dgm:t>
        <a:bodyPr/>
        <a:lstStyle/>
        <a:p>
          <a:endParaRPr lang="en-US"/>
        </a:p>
      </dgm:t>
    </dgm:pt>
    <dgm:pt modelId="{3929B1E1-4BC4-4C73-ABE8-27CEF96A3652}">
      <dgm:prSet phldrT="[Text]"/>
      <dgm:spPr/>
      <dgm:t>
        <a:bodyPr/>
        <a:lstStyle/>
        <a:p>
          <a:r>
            <a:rPr lang="en-US" dirty="0" smtClean="0"/>
            <a:t>Group B</a:t>
          </a:r>
          <a:endParaRPr lang="en-US" dirty="0"/>
        </a:p>
      </dgm:t>
    </dgm:pt>
    <dgm:pt modelId="{F356CC76-9117-4B79-A270-BBBAFD3E9C79}" type="parTrans" cxnId="{1339090C-9A95-4C05-841C-FA3AF987601B}">
      <dgm:prSet/>
      <dgm:spPr/>
      <dgm:t>
        <a:bodyPr/>
        <a:lstStyle/>
        <a:p>
          <a:endParaRPr lang="en-US"/>
        </a:p>
      </dgm:t>
    </dgm:pt>
    <dgm:pt modelId="{19BA0C22-38BB-4E9F-89D5-0FF5FF9F12CE}" type="sibTrans" cxnId="{1339090C-9A95-4C05-841C-FA3AF987601B}">
      <dgm:prSet/>
      <dgm:spPr/>
      <dgm:t>
        <a:bodyPr/>
        <a:lstStyle/>
        <a:p>
          <a:endParaRPr lang="en-US"/>
        </a:p>
      </dgm:t>
    </dgm:pt>
    <dgm:pt modelId="{99E0600D-9954-43F4-8926-13B8777FAAA1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BE23F476-2C5C-42ED-BF2B-CD5FC7ADDDF6}" type="parTrans" cxnId="{09FCCB9D-A30A-4326-970E-26252D39327F}">
      <dgm:prSet/>
      <dgm:spPr/>
      <dgm:t>
        <a:bodyPr/>
        <a:lstStyle/>
        <a:p>
          <a:endParaRPr lang="en-US"/>
        </a:p>
      </dgm:t>
    </dgm:pt>
    <dgm:pt modelId="{C44937DC-4907-4769-AA8B-1B3E7391D7B0}" type="sibTrans" cxnId="{09FCCB9D-A30A-4326-970E-26252D39327F}">
      <dgm:prSet/>
      <dgm:spPr/>
      <dgm:t>
        <a:bodyPr/>
        <a:lstStyle/>
        <a:p>
          <a:endParaRPr lang="en-US"/>
        </a:p>
      </dgm:t>
    </dgm:pt>
    <dgm:pt modelId="{0791135C-9DAB-47F6-BE9C-A3E56A2DDA50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D6057E63-9793-4991-97C1-30FC405E95A5}" type="parTrans" cxnId="{B3B26E9A-58E5-497B-BD59-F5567958C609}">
      <dgm:prSet/>
      <dgm:spPr/>
      <dgm:t>
        <a:bodyPr/>
        <a:lstStyle/>
        <a:p>
          <a:endParaRPr lang="en-US"/>
        </a:p>
      </dgm:t>
    </dgm:pt>
    <dgm:pt modelId="{B670C2A7-83CB-4F4C-BC19-A3A7C066A822}" type="sibTrans" cxnId="{B3B26E9A-58E5-497B-BD59-F5567958C609}">
      <dgm:prSet/>
      <dgm:spPr/>
      <dgm:t>
        <a:bodyPr/>
        <a:lstStyle/>
        <a:p>
          <a:endParaRPr lang="en-US"/>
        </a:p>
      </dgm:t>
    </dgm:pt>
    <dgm:pt modelId="{60CDF8D0-D4FC-4467-A51E-79C5A58B0B2C}">
      <dgm:prSet phldrT="[Text]"/>
      <dgm:spPr/>
      <dgm:t>
        <a:bodyPr/>
        <a:lstStyle/>
        <a:p>
          <a:r>
            <a:rPr lang="en-US" dirty="0" smtClean="0"/>
            <a:t>Group C</a:t>
          </a:r>
          <a:endParaRPr lang="en-US" dirty="0"/>
        </a:p>
      </dgm:t>
    </dgm:pt>
    <dgm:pt modelId="{E12A269F-AB82-486A-9077-80F2BBBE48C2}" type="parTrans" cxnId="{2BA65DEC-E719-4ED3-8135-48349D42DD04}">
      <dgm:prSet/>
      <dgm:spPr/>
      <dgm:t>
        <a:bodyPr/>
        <a:lstStyle/>
        <a:p>
          <a:endParaRPr lang="en-US"/>
        </a:p>
      </dgm:t>
    </dgm:pt>
    <dgm:pt modelId="{3F7FD59D-A716-4310-A89A-AB6F740D9FFF}" type="sibTrans" cxnId="{2BA65DEC-E719-4ED3-8135-48349D42DD04}">
      <dgm:prSet/>
      <dgm:spPr/>
      <dgm:t>
        <a:bodyPr/>
        <a:lstStyle/>
        <a:p>
          <a:endParaRPr lang="en-US"/>
        </a:p>
      </dgm:t>
    </dgm:pt>
    <dgm:pt modelId="{50629C12-7464-4473-ADEF-1A284F8A9957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9D1CB46C-0CFA-4B27-9224-267431FBD094}" type="parTrans" cxnId="{1D32FCC9-657C-4348-9C0D-52115D559FEB}">
      <dgm:prSet/>
      <dgm:spPr/>
      <dgm:t>
        <a:bodyPr/>
        <a:lstStyle/>
        <a:p>
          <a:endParaRPr lang="en-US"/>
        </a:p>
      </dgm:t>
    </dgm:pt>
    <dgm:pt modelId="{4576BCC5-0598-4332-A2E7-87AC3ADD4EB8}" type="sibTrans" cxnId="{1D32FCC9-657C-4348-9C0D-52115D559FEB}">
      <dgm:prSet/>
      <dgm:spPr/>
      <dgm:t>
        <a:bodyPr/>
        <a:lstStyle/>
        <a:p>
          <a:endParaRPr lang="en-US"/>
        </a:p>
      </dgm:t>
    </dgm:pt>
    <dgm:pt modelId="{75DA59A7-480D-49F3-940F-2B8D20C9F12E}" type="pres">
      <dgm:prSet presAssocID="{3F442EA2-39BA-4C9A-AD59-755D4917D53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128CF98-853C-4C85-B6D8-3DCBCD21CF07}" type="pres">
      <dgm:prSet presAssocID="{4DF9FE7B-F642-4898-A360-D4E3814E1A3D}" presName="composite" presStyleCnt="0"/>
      <dgm:spPr/>
      <dgm:t>
        <a:bodyPr/>
        <a:lstStyle/>
        <a:p>
          <a:endParaRPr lang="en-US"/>
        </a:p>
      </dgm:t>
    </dgm:pt>
    <dgm:pt modelId="{65DED674-A95E-4F0D-9DED-83D3E24B81F1}" type="pres">
      <dgm:prSet presAssocID="{4DF9FE7B-F642-4898-A360-D4E3814E1A3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2476C-7498-4D7C-9C31-15DC3224892A}" type="pres">
      <dgm:prSet presAssocID="{4DF9FE7B-F642-4898-A360-D4E3814E1A3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7AB35-F58B-4C9A-A033-F2EA222CF1A2}" type="pres">
      <dgm:prSet presAssocID="{4DF9FE7B-F642-4898-A360-D4E3814E1A3D}" presName="BalanceSpacing" presStyleCnt="0"/>
      <dgm:spPr/>
      <dgm:t>
        <a:bodyPr/>
        <a:lstStyle/>
        <a:p>
          <a:endParaRPr lang="en-US"/>
        </a:p>
      </dgm:t>
    </dgm:pt>
    <dgm:pt modelId="{BA97F74E-A2E1-4DD9-A88A-7649ABBBC8BA}" type="pres">
      <dgm:prSet presAssocID="{4DF9FE7B-F642-4898-A360-D4E3814E1A3D}" presName="BalanceSpacing1" presStyleCnt="0"/>
      <dgm:spPr/>
      <dgm:t>
        <a:bodyPr/>
        <a:lstStyle/>
        <a:p>
          <a:endParaRPr lang="en-US"/>
        </a:p>
      </dgm:t>
    </dgm:pt>
    <dgm:pt modelId="{CE63CA4E-1447-403C-B991-370D575E4C2D}" type="pres">
      <dgm:prSet presAssocID="{43C18EFF-81FC-4D70-8C6B-E95FF3730413}" presName="Accent1Text" presStyleLbl="node1" presStyleIdx="1" presStyleCnt="6"/>
      <dgm:spPr/>
      <dgm:t>
        <a:bodyPr/>
        <a:lstStyle/>
        <a:p>
          <a:endParaRPr lang="en-US"/>
        </a:p>
      </dgm:t>
    </dgm:pt>
    <dgm:pt modelId="{B929F9CE-DB05-44AD-933B-B0D74FA5DF5F}" type="pres">
      <dgm:prSet presAssocID="{43C18EFF-81FC-4D70-8C6B-E95FF3730413}" presName="spaceBetweenRectangles" presStyleCnt="0"/>
      <dgm:spPr/>
      <dgm:t>
        <a:bodyPr/>
        <a:lstStyle/>
        <a:p>
          <a:endParaRPr lang="en-US"/>
        </a:p>
      </dgm:t>
    </dgm:pt>
    <dgm:pt modelId="{1FFAE586-C37C-4C0D-B65E-7A99BDF002FE}" type="pres">
      <dgm:prSet presAssocID="{3929B1E1-4BC4-4C73-ABE8-27CEF96A3652}" presName="composite" presStyleCnt="0"/>
      <dgm:spPr/>
      <dgm:t>
        <a:bodyPr/>
        <a:lstStyle/>
        <a:p>
          <a:endParaRPr lang="en-US"/>
        </a:p>
      </dgm:t>
    </dgm:pt>
    <dgm:pt modelId="{961AF329-5879-4DE7-A3EA-EFF9B5804053}" type="pres">
      <dgm:prSet presAssocID="{3929B1E1-4BC4-4C73-ABE8-27CEF96A365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82A8D-ABC1-4A71-A385-D639AA78E77F}" type="pres">
      <dgm:prSet presAssocID="{3929B1E1-4BC4-4C73-ABE8-27CEF96A3652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34E5AB-77B4-4AC9-8086-296E83EABB9B}" type="pres">
      <dgm:prSet presAssocID="{3929B1E1-4BC4-4C73-ABE8-27CEF96A3652}" presName="BalanceSpacing" presStyleCnt="0"/>
      <dgm:spPr/>
      <dgm:t>
        <a:bodyPr/>
        <a:lstStyle/>
        <a:p>
          <a:endParaRPr lang="en-US"/>
        </a:p>
      </dgm:t>
    </dgm:pt>
    <dgm:pt modelId="{02FF868B-0C61-45B8-AABE-23117E29EC0B}" type="pres">
      <dgm:prSet presAssocID="{3929B1E1-4BC4-4C73-ABE8-27CEF96A3652}" presName="BalanceSpacing1" presStyleCnt="0"/>
      <dgm:spPr/>
      <dgm:t>
        <a:bodyPr/>
        <a:lstStyle/>
        <a:p>
          <a:endParaRPr lang="en-US"/>
        </a:p>
      </dgm:t>
    </dgm:pt>
    <dgm:pt modelId="{C083C926-90D8-4014-8FD8-665CF8D70ADA}" type="pres">
      <dgm:prSet presAssocID="{19BA0C22-38BB-4E9F-89D5-0FF5FF9F12CE}" presName="Accent1Text" presStyleLbl="node1" presStyleIdx="3" presStyleCnt="6"/>
      <dgm:spPr/>
      <dgm:t>
        <a:bodyPr/>
        <a:lstStyle/>
        <a:p>
          <a:endParaRPr lang="en-US"/>
        </a:p>
      </dgm:t>
    </dgm:pt>
    <dgm:pt modelId="{EE8D7B4C-9094-4191-9A1D-587F3D9E9044}" type="pres">
      <dgm:prSet presAssocID="{19BA0C22-38BB-4E9F-89D5-0FF5FF9F12CE}" presName="spaceBetweenRectangles" presStyleCnt="0"/>
      <dgm:spPr/>
      <dgm:t>
        <a:bodyPr/>
        <a:lstStyle/>
        <a:p>
          <a:endParaRPr lang="en-US"/>
        </a:p>
      </dgm:t>
    </dgm:pt>
    <dgm:pt modelId="{AD1F56C9-0F1F-434A-A704-DF856651A7C4}" type="pres">
      <dgm:prSet presAssocID="{60CDF8D0-D4FC-4467-A51E-79C5A58B0B2C}" presName="composite" presStyleCnt="0"/>
      <dgm:spPr/>
      <dgm:t>
        <a:bodyPr/>
        <a:lstStyle/>
        <a:p>
          <a:endParaRPr lang="en-US"/>
        </a:p>
      </dgm:t>
    </dgm:pt>
    <dgm:pt modelId="{7C9BC682-C821-4871-ADA1-4E20294CB936}" type="pres">
      <dgm:prSet presAssocID="{60CDF8D0-D4FC-4467-A51E-79C5A58B0B2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575877-2586-47DF-95DA-1FAF072B7442}" type="pres">
      <dgm:prSet presAssocID="{60CDF8D0-D4FC-4467-A51E-79C5A58B0B2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CC2F0-10E4-42F1-AEEC-DEB4160F6915}" type="pres">
      <dgm:prSet presAssocID="{60CDF8D0-D4FC-4467-A51E-79C5A58B0B2C}" presName="BalanceSpacing" presStyleCnt="0"/>
      <dgm:spPr/>
      <dgm:t>
        <a:bodyPr/>
        <a:lstStyle/>
        <a:p>
          <a:endParaRPr lang="en-US"/>
        </a:p>
      </dgm:t>
    </dgm:pt>
    <dgm:pt modelId="{0BE75B81-56C3-4C25-BA44-CAD92680E5F4}" type="pres">
      <dgm:prSet presAssocID="{60CDF8D0-D4FC-4467-A51E-79C5A58B0B2C}" presName="BalanceSpacing1" presStyleCnt="0"/>
      <dgm:spPr/>
      <dgm:t>
        <a:bodyPr/>
        <a:lstStyle/>
        <a:p>
          <a:endParaRPr lang="en-US"/>
        </a:p>
      </dgm:t>
    </dgm:pt>
    <dgm:pt modelId="{36991EED-1A39-44AE-809F-B5AF34719A4B}" type="pres">
      <dgm:prSet presAssocID="{3F7FD59D-A716-4310-A89A-AB6F740D9FFF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B4F4A28F-AE65-4A7F-A76E-098535A70C49}" type="presOf" srcId="{EFF2750D-B4B3-474C-8B62-8B638DC31F7E}" destId="{ECE2476C-7498-4D7C-9C31-15DC3224892A}" srcOrd="0" destOrd="0" presId="urn:microsoft.com/office/officeart/2008/layout/AlternatingHexagons"/>
    <dgm:cxn modelId="{88F98AF4-2B61-452E-9820-1DCE0765461D}" type="presOf" srcId="{43C18EFF-81FC-4D70-8C6B-E95FF3730413}" destId="{CE63CA4E-1447-403C-B991-370D575E4C2D}" srcOrd="0" destOrd="0" presId="urn:microsoft.com/office/officeart/2008/layout/AlternatingHexagons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CD656B88-0E0A-4D4C-822B-EB896CAC57BE}" type="presOf" srcId="{50629C12-7464-4473-ADEF-1A284F8A9957}" destId="{9F575877-2586-47DF-95DA-1FAF072B7442}" srcOrd="0" destOrd="0" presId="urn:microsoft.com/office/officeart/2008/layout/AlternatingHexagons"/>
    <dgm:cxn modelId="{E69530F3-F356-4D75-9C9C-C3B88FF8EEFB}" type="presOf" srcId="{19BA0C22-38BB-4E9F-89D5-0FF5FF9F12CE}" destId="{C083C926-90D8-4014-8FD8-665CF8D70ADA}" srcOrd="0" destOrd="0" presId="urn:microsoft.com/office/officeart/2008/layout/AlternatingHexagons"/>
    <dgm:cxn modelId="{B1F38E3F-0B5F-49AA-B187-30E561291C10}" type="presOf" srcId="{0791135C-9DAB-47F6-BE9C-A3E56A2DDA50}" destId="{5FB82A8D-ABC1-4A71-A385-D639AA78E77F}" srcOrd="0" destOrd="1" presId="urn:microsoft.com/office/officeart/2008/layout/AlternatingHexagons"/>
    <dgm:cxn modelId="{66AACCE1-80DC-4F75-8CE2-8973F295CC7D}" type="presOf" srcId="{3F7FD59D-A716-4310-A89A-AB6F740D9FFF}" destId="{36991EED-1A39-44AE-809F-B5AF34719A4B}" srcOrd="0" destOrd="0" presId="urn:microsoft.com/office/officeart/2008/layout/AlternatingHexagons"/>
    <dgm:cxn modelId="{0F1C2F7F-AE5F-4373-9A38-69CDB32ED2FD}" type="presOf" srcId="{3929B1E1-4BC4-4C73-ABE8-27CEF96A3652}" destId="{961AF329-5879-4DE7-A3EA-EFF9B5804053}" srcOrd="0" destOrd="0" presId="urn:microsoft.com/office/officeart/2008/layout/AlternatingHexagons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73A26CD6-589D-49ED-BCAD-50A80A4E6EC6}" type="presOf" srcId="{60CDF8D0-D4FC-4467-A51E-79C5A58B0B2C}" destId="{7C9BC682-C821-4871-ADA1-4E20294CB936}" srcOrd="0" destOrd="0" presId="urn:microsoft.com/office/officeart/2008/layout/AlternatingHexagons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CD210CBE-7A32-44B4-83F1-A62A4E7ADC51}" type="presOf" srcId="{3F442EA2-39BA-4C9A-AD59-755D4917D532}" destId="{75DA59A7-480D-49F3-940F-2B8D20C9F12E}" srcOrd="0" destOrd="0" presId="urn:microsoft.com/office/officeart/2008/layout/AlternatingHexagons"/>
    <dgm:cxn modelId="{A281E5F0-4641-4D61-8C06-18360D26F348}" type="presOf" srcId="{4DF9FE7B-F642-4898-A360-D4E3814E1A3D}" destId="{65DED674-A95E-4F0D-9DED-83D3E24B81F1}" srcOrd="0" destOrd="0" presId="urn:microsoft.com/office/officeart/2008/layout/AlternatingHexagons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305133C8-AF0E-40C4-9557-A4A02E79AF16}" type="presOf" srcId="{99E0600D-9954-43F4-8926-13B8777FAAA1}" destId="{5FB82A8D-ABC1-4A71-A385-D639AA78E77F}" srcOrd="0" destOrd="0" presId="urn:microsoft.com/office/officeart/2008/layout/AlternatingHexagons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E10944DD-70C8-47D8-887C-7B01BF22C300}" type="presOf" srcId="{789CD6DB-3A68-4A41-90BD-4F0CBB3617D1}" destId="{ECE2476C-7498-4D7C-9C31-15DC3224892A}" srcOrd="0" destOrd="1" presId="urn:microsoft.com/office/officeart/2008/layout/AlternatingHexagons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032D6B13-8492-47CC-A0D3-ABBF87FC063B}" type="presParOf" srcId="{75DA59A7-480D-49F3-940F-2B8D20C9F12E}" destId="{F128CF98-853C-4C85-B6D8-3DCBCD21CF07}" srcOrd="0" destOrd="0" presId="urn:microsoft.com/office/officeart/2008/layout/AlternatingHexagons"/>
    <dgm:cxn modelId="{FCE09625-8B0E-4CFD-82E5-55835DB4B2AA}" type="presParOf" srcId="{F128CF98-853C-4C85-B6D8-3DCBCD21CF07}" destId="{65DED674-A95E-4F0D-9DED-83D3E24B81F1}" srcOrd="0" destOrd="0" presId="urn:microsoft.com/office/officeart/2008/layout/AlternatingHexagons"/>
    <dgm:cxn modelId="{E3DD4D03-40D8-4AC7-A8AF-57959FBFD81B}" type="presParOf" srcId="{F128CF98-853C-4C85-B6D8-3DCBCD21CF07}" destId="{ECE2476C-7498-4D7C-9C31-15DC3224892A}" srcOrd="1" destOrd="0" presId="urn:microsoft.com/office/officeart/2008/layout/AlternatingHexagons"/>
    <dgm:cxn modelId="{8DE09BCB-6578-4F66-8EC5-24F18686E231}" type="presParOf" srcId="{F128CF98-853C-4C85-B6D8-3DCBCD21CF07}" destId="{7F37AB35-F58B-4C9A-A033-F2EA222CF1A2}" srcOrd="2" destOrd="0" presId="urn:microsoft.com/office/officeart/2008/layout/AlternatingHexagons"/>
    <dgm:cxn modelId="{8A1FA3DB-6C01-4428-B750-9069D903AB83}" type="presParOf" srcId="{F128CF98-853C-4C85-B6D8-3DCBCD21CF07}" destId="{BA97F74E-A2E1-4DD9-A88A-7649ABBBC8BA}" srcOrd="3" destOrd="0" presId="urn:microsoft.com/office/officeart/2008/layout/AlternatingHexagons"/>
    <dgm:cxn modelId="{A5B6DBD5-7765-4115-A375-EFE43562D1BC}" type="presParOf" srcId="{F128CF98-853C-4C85-B6D8-3DCBCD21CF07}" destId="{CE63CA4E-1447-403C-B991-370D575E4C2D}" srcOrd="4" destOrd="0" presId="urn:microsoft.com/office/officeart/2008/layout/AlternatingHexagons"/>
    <dgm:cxn modelId="{2CE831B9-7863-4ADF-8529-32B9876E51D7}" type="presParOf" srcId="{75DA59A7-480D-49F3-940F-2B8D20C9F12E}" destId="{B929F9CE-DB05-44AD-933B-B0D74FA5DF5F}" srcOrd="1" destOrd="0" presId="urn:microsoft.com/office/officeart/2008/layout/AlternatingHexagons"/>
    <dgm:cxn modelId="{08C43904-2D03-4864-BCEC-628E0264AE58}" type="presParOf" srcId="{75DA59A7-480D-49F3-940F-2B8D20C9F12E}" destId="{1FFAE586-C37C-4C0D-B65E-7A99BDF002FE}" srcOrd="2" destOrd="0" presId="urn:microsoft.com/office/officeart/2008/layout/AlternatingHexagons"/>
    <dgm:cxn modelId="{1893F715-26A4-4E0B-8848-FDF42336E758}" type="presParOf" srcId="{1FFAE586-C37C-4C0D-B65E-7A99BDF002FE}" destId="{961AF329-5879-4DE7-A3EA-EFF9B5804053}" srcOrd="0" destOrd="0" presId="urn:microsoft.com/office/officeart/2008/layout/AlternatingHexagons"/>
    <dgm:cxn modelId="{D61BF4E0-E548-48C4-8CE4-3BE8AACD4566}" type="presParOf" srcId="{1FFAE586-C37C-4C0D-B65E-7A99BDF002FE}" destId="{5FB82A8D-ABC1-4A71-A385-D639AA78E77F}" srcOrd="1" destOrd="0" presId="urn:microsoft.com/office/officeart/2008/layout/AlternatingHexagons"/>
    <dgm:cxn modelId="{2F41F3BB-D992-4359-B704-23965D142695}" type="presParOf" srcId="{1FFAE586-C37C-4C0D-B65E-7A99BDF002FE}" destId="{5834E5AB-77B4-4AC9-8086-296E83EABB9B}" srcOrd="2" destOrd="0" presId="urn:microsoft.com/office/officeart/2008/layout/AlternatingHexagons"/>
    <dgm:cxn modelId="{DD51B205-540B-4FC0-9A3C-1D8736B233C2}" type="presParOf" srcId="{1FFAE586-C37C-4C0D-B65E-7A99BDF002FE}" destId="{02FF868B-0C61-45B8-AABE-23117E29EC0B}" srcOrd="3" destOrd="0" presId="urn:microsoft.com/office/officeart/2008/layout/AlternatingHexagons"/>
    <dgm:cxn modelId="{55449A8A-D885-4485-89B2-B6ED05BC4633}" type="presParOf" srcId="{1FFAE586-C37C-4C0D-B65E-7A99BDF002FE}" destId="{C083C926-90D8-4014-8FD8-665CF8D70ADA}" srcOrd="4" destOrd="0" presId="urn:microsoft.com/office/officeart/2008/layout/AlternatingHexagons"/>
    <dgm:cxn modelId="{5D23D5D9-6C0B-4FBF-90DF-EB864D93CC1C}" type="presParOf" srcId="{75DA59A7-480D-49F3-940F-2B8D20C9F12E}" destId="{EE8D7B4C-9094-4191-9A1D-587F3D9E9044}" srcOrd="3" destOrd="0" presId="urn:microsoft.com/office/officeart/2008/layout/AlternatingHexagons"/>
    <dgm:cxn modelId="{913F32AF-961B-4088-A751-EB4B0FE25FAA}" type="presParOf" srcId="{75DA59A7-480D-49F3-940F-2B8D20C9F12E}" destId="{AD1F56C9-0F1F-434A-A704-DF856651A7C4}" srcOrd="4" destOrd="0" presId="urn:microsoft.com/office/officeart/2008/layout/AlternatingHexagons"/>
    <dgm:cxn modelId="{4F5D50E9-D494-4683-A025-A795F64367F4}" type="presParOf" srcId="{AD1F56C9-0F1F-434A-A704-DF856651A7C4}" destId="{7C9BC682-C821-4871-ADA1-4E20294CB936}" srcOrd="0" destOrd="0" presId="urn:microsoft.com/office/officeart/2008/layout/AlternatingHexagons"/>
    <dgm:cxn modelId="{3B7EF5C5-208B-47E4-B057-015DDE2E4882}" type="presParOf" srcId="{AD1F56C9-0F1F-434A-A704-DF856651A7C4}" destId="{9F575877-2586-47DF-95DA-1FAF072B7442}" srcOrd="1" destOrd="0" presId="urn:microsoft.com/office/officeart/2008/layout/AlternatingHexagons"/>
    <dgm:cxn modelId="{B8D38A03-58AA-4683-8B13-7F08801743F3}" type="presParOf" srcId="{AD1F56C9-0F1F-434A-A704-DF856651A7C4}" destId="{64BCC2F0-10E4-42F1-AEEC-DEB4160F6915}" srcOrd="2" destOrd="0" presId="urn:microsoft.com/office/officeart/2008/layout/AlternatingHexagons"/>
    <dgm:cxn modelId="{FF26C9E9-14A5-45EF-BA12-197B255A299D}" type="presParOf" srcId="{AD1F56C9-0F1F-434A-A704-DF856651A7C4}" destId="{0BE75B81-56C3-4C25-BA44-CAD92680E5F4}" srcOrd="3" destOrd="0" presId="urn:microsoft.com/office/officeart/2008/layout/AlternatingHexagons"/>
    <dgm:cxn modelId="{40808B17-EA27-4534-888E-BC030DFCAC74}" type="presParOf" srcId="{AD1F56C9-0F1F-434A-A704-DF856651A7C4}" destId="{36991EED-1A39-44AE-809F-B5AF34719A4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DCA3A-C358-4CB0-AD96-3819F03F8262}">
      <dsp:nvSpPr>
        <dsp:cNvPr id="0" name=""/>
        <dsp:cNvSpPr/>
      </dsp:nvSpPr>
      <dsp:spPr>
        <a:xfrm>
          <a:off x="2187243" y="0"/>
          <a:ext cx="1458162" cy="1117600"/>
        </a:xfrm>
        <a:prstGeom prst="trapezoid">
          <a:avLst>
            <a:gd name="adj" fmla="val 65236"/>
          </a:avLst>
        </a:prstGeom>
        <a:solidFill>
          <a:srgbClr val="00B0F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Applications</a:t>
          </a:r>
          <a:endParaRPr lang="en-AU" sz="1800" kern="1200" dirty="0"/>
        </a:p>
      </dsp:txBody>
      <dsp:txXfrm>
        <a:off x="2187243" y="0"/>
        <a:ext cx="1458162" cy="1117600"/>
      </dsp:txXfrm>
    </dsp:sp>
    <dsp:sp modelId="{8EED319D-29E0-4FC3-AF68-9D1AD092D38F}">
      <dsp:nvSpPr>
        <dsp:cNvPr id="0" name=""/>
        <dsp:cNvSpPr/>
      </dsp:nvSpPr>
      <dsp:spPr>
        <a:xfrm>
          <a:off x="1458162" y="1117599"/>
          <a:ext cx="2916324" cy="1117600"/>
        </a:xfrm>
        <a:prstGeom prst="trapezoid">
          <a:avLst>
            <a:gd name="adj" fmla="val 65236"/>
          </a:avLst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Desktop environment</a:t>
          </a:r>
          <a:endParaRPr lang="en-AU" sz="1800" kern="1200" dirty="0"/>
        </a:p>
      </dsp:txBody>
      <dsp:txXfrm>
        <a:off x="1968518" y="1117599"/>
        <a:ext cx="1895610" cy="1117600"/>
      </dsp:txXfrm>
    </dsp:sp>
    <dsp:sp modelId="{132F746C-5683-4AE9-8E8D-5F58E5AB1B43}">
      <dsp:nvSpPr>
        <dsp:cNvPr id="0" name=""/>
        <dsp:cNvSpPr/>
      </dsp:nvSpPr>
      <dsp:spPr>
        <a:xfrm>
          <a:off x="729081" y="2235199"/>
          <a:ext cx="4374485" cy="1117600"/>
        </a:xfrm>
        <a:prstGeom prst="trapezoid">
          <a:avLst>
            <a:gd name="adj" fmla="val 65236"/>
          </a:avLst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The Shell</a:t>
          </a:r>
          <a:endParaRPr lang="en-AU" sz="1800" kern="1200" dirty="0"/>
        </a:p>
      </dsp:txBody>
      <dsp:txXfrm>
        <a:off x="1494616" y="2235199"/>
        <a:ext cx="2843415" cy="1117600"/>
      </dsp:txXfrm>
    </dsp:sp>
    <dsp:sp modelId="{D16E3F53-1A39-437A-A6B7-EC9E654C50E5}">
      <dsp:nvSpPr>
        <dsp:cNvPr id="0" name=""/>
        <dsp:cNvSpPr/>
      </dsp:nvSpPr>
      <dsp:spPr>
        <a:xfrm>
          <a:off x="0" y="3352799"/>
          <a:ext cx="5832648" cy="1117600"/>
        </a:xfrm>
        <a:prstGeom prst="trapezoid">
          <a:avLst>
            <a:gd name="adj" fmla="val 65236"/>
          </a:avLst>
        </a:prstGeom>
        <a:solidFill>
          <a:srgbClr val="FF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 smtClean="0"/>
            <a:t>Kernel</a:t>
          </a:r>
          <a:endParaRPr lang="en-AU" sz="1800" kern="1200" dirty="0"/>
        </a:p>
      </dsp:txBody>
      <dsp:txXfrm>
        <a:off x="1020713" y="3352799"/>
        <a:ext cx="3791221" cy="1117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4/26/2016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4/26/2016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4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17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643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3890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6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168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6968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4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9488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1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microcontroller</a:t>
            </a:r>
          </a:p>
          <a:p>
            <a:r>
              <a:rPr lang="en-US" dirty="0" smtClean="0"/>
              <a:t>Raspberry Pi 2 Model B V1.1</a:t>
            </a:r>
          </a:p>
          <a:p>
            <a:r>
              <a:rPr lang="en-US" dirty="0" err="1" smtClean="0"/>
              <a:t>RPi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Raspberry Pi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4837900"/>
            <a:ext cx="2466014" cy="185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6605" y="2060848"/>
            <a:ext cx="5055616" cy="44704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Connecting to the </a:t>
            </a:r>
            <a:r>
              <a:rPr lang="en-AU" dirty="0" err="1" smtClean="0"/>
              <a:t>RPi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67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Enable </a:t>
            </a:r>
            <a:r>
              <a:rPr lang="en-AU" dirty="0" err="1" smtClean="0"/>
              <a:t>ssh</a:t>
            </a:r>
            <a:endParaRPr lang="en-A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053852" y="2132856"/>
            <a:ext cx="747640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Enter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sudo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</a:t>
            </a:r>
            <a:r>
              <a:rPr kumimoji="0" lang="en-US" alt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raspi-config</a:t>
            </a:r>
            <a:r>
              <a:rPr kumimoji="0" lang="en-US" alt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in the terminal</a:t>
            </a: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Then navigate to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ssh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</a:endParaRPr>
          </a:p>
          <a:p>
            <a:pPr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altLang="en-US" sz="2400" dirty="0" smtClean="0">
                <a:latin typeface="Arial Unicode MS" panose="020B0604020202020204" pitchFamily="34" charset="-128"/>
              </a:rPr>
              <a:t>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Enter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select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Enable or disable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ssh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 server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30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Find </a:t>
            </a:r>
            <a:r>
              <a:rPr lang="en-AU" dirty="0"/>
              <a:t>out the IP address of your Raspberry</a:t>
            </a:r>
            <a:r>
              <a:rPr lang="en-AU" dirty="0" smtClean="0"/>
              <a:t>. </a:t>
            </a:r>
            <a:r>
              <a:rPr lang="en-AU" dirty="0"/>
              <a:t>In case you have access to the console you can also type the following command:</a:t>
            </a:r>
          </a:p>
          <a:p>
            <a:r>
              <a:rPr lang="en-AU" b="1" dirty="0" err="1"/>
              <a:t>sudo</a:t>
            </a:r>
            <a:r>
              <a:rPr lang="en-AU" b="1" dirty="0"/>
              <a:t> </a:t>
            </a:r>
            <a:r>
              <a:rPr lang="en-AU" b="1" dirty="0" err="1"/>
              <a:t>ifconfig</a:t>
            </a:r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Where’s my pi?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869" y="5229200"/>
            <a:ext cx="1347590" cy="1347590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0593018" y="4725143"/>
            <a:ext cx="1355441" cy="504057"/>
          </a:xfrm>
          <a:prstGeom prst="rect">
            <a:avLst/>
          </a:prstGeom>
        </p:spPr>
        <p:txBody>
          <a:bodyPr vert="horz" lIns="121899" tIns="60949" rIns="121899" bIns="60949" rtlCol="0">
            <a:normAutofit lnSpcReduction="10000"/>
          </a:bodyPr>
          <a:lstStyle>
            <a:lvl1pPr marL="274320" indent="-274320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90000"/>
              <a:buFont typeface="Cambria" pitchFamily="18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9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59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Cambria" pitchFamily="18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7432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Fing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2729778"/>
            <a:ext cx="4510237" cy="412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699586"/>
              </p:ext>
            </p:extLst>
          </p:nvPr>
        </p:nvGraphicFramePr>
        <p:xfrm>
          <a:off x="2926060" y="1844824"/>
          <a:ext cx="5832648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 what are we looking at?</a:t>
            </a:r>
            <a:endParaRPr lang="en-AU" dirty="0"/>
          </a:p>
        </p:txBody>
      </p:sp>
      <p:pic>
        <p:nvPicPr>
          <p:cNvPr id="1028" name="Picture 4" descr="http://tse1.mm.bing.net/th?id=OIP.Mf89db9e66ada2baa8277b1a22bc43b24H0&amp;w=138&amp;h=138&amp;c=7&amp;rs=1&amp;qlt=90&amp;o=4&amp;pid=1.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96" y="190641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e1.mm.bing.net/th?&amp;id=OIP.M475e9ec09ee29a7a8bca4cf137fca946o0&amp;w=300&amp;h=300&amp;c=0&amp;pid=1.9&amp;rs=0&amp;p=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644" y="190641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e1.mm.bing.net/th?&amp;id=OIP.Mca045a97480cbea3998cea3f5ef1e50ao0&amp;w=300&amp;h=300&amp;c=0&amp;pid=1.9&amp;rs=0&amp;p=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04" y="1874030"/>
            <a:ext cx="1020684" cy="68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se1.mm.bing.net/th?&amp;id=OIP.M6cc5725d6f6e64f9b14754eb80f6fbafH0&amp;w=300&amp;h=300&amp;c=0&amp;pid=1.9&amp;rs=0&amp;p=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006" y="1627191"/>
            <a:ext cx="914893" cy="91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se1.mm.bing.net/th?&amp;id=OIP.Mb574edde0175c195b9cb9ffb8e48ffe5o0&amp;w=300&amp;h=300&amp;c=0&amp;pid=1.9&amp;rs=0&amp;p=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3068960"/>
            <a:ext cx="1480486" cy="6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e3.mm.bing.net/th?id=OIP.Mebeba6d21642ed72a8f44cd381764eddo0&amp;w=162&amp;h=152&amp;c=7&amp;rs=1&amp;qlt=90&amp;o=4&amp;pid=1.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30" y="3058143"/>
            <a:ext cx="669882" cy="6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tse1.mm.bing.net/th?&amp;id=OIP.M39912180fd276609f90be3e07751619ao0&amp;w=300&amp;h=300&amp;c=0&amp;pid=1.9&amp;rs=0&amp;p=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692" y="3058143"/>
            <a:ext cx="1156763" cy="63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tse1.mm.bing.net/th?&amp;id=OIP.Maa221866a02200a1ec0e4f67d21525d3o0&amp;w=300&amp;h=300&amp;c=0&amp;pid=1.9&amp;rs=0&amp;p=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748" y="5768599"/>
            <a:ext cx="1586402" cy="86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tse1.mm.bing.net/th?&amp;id=OIP.M106248e0151ec2e7e15399ca32f20923o0&amp;w=300&amp;h=300&amp;c=0&amp;pid=1.9&amp;rs=0&amp;p=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913" y="4653136"/>
            <a:ext cx="1479837" cy="130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tse1.mm.bing.net/th?&amp;id=OIP.Mf3c195448d8e600d2deaab934fe54168o0&amp;w=300&amp;h=300&amp;c=0&amp;pid=1.9&amp;rs=0&amp;p=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64" y="4237609"/>
            <a:ext cx="831054" cy="83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4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Shell, or Bash:</a:t>
            </a:r>
            <a:endParaRPr lang="en-AU" dirty="0"/>
          </a:p>
        </p:txBody>
      </p:sp>
      <p:pic>
        <p:nvPicPr>
          <p:cNvPr id="2050" name="Picture 2" descr="http://www.circuitbasics.com/wp-content/uploads/2015/01/raspi-after-entering-password-before-sudo-raspi-confi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2024062"/>
            <a:ext cx="63912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57" y="2199106"/>
            <a:ext cx="27090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b="1" dirty="0" smtClean="0">
                <a:solidFill>
                  <a:srgbClr val="FFFF00"/>
                </a:solidFill>
              </a:rPr>
              <a:t>B</a:t>
            </a:r>
            <a:r>
              <a:rPr lang="en-AU" dirty="0" smtClean="0"/>
              <a:t>orn </a:t>
            </a:r>
            <a:r>
              <a:rPr lang="en-AU" b="1" dirty="0" smtClean="0">
                <a:solidFill>
                  <a:srgbClr val="FFFF00"/>
                </a:solidFill>
              </a:rPr>
              <a:t>A</a:t>
            </a:r>
            <a:r>
              <a:rPr lang="en-AU" dirty="0" smtClean="0"/>
              <a:t>gain </a:t>
            </a:r>
            <a:r>
              <a:rPr lang="en-AU" b="1" dirty="0" err="1" smtClean="0">
                <a:solidFill>
                  <a:srgbClr val="FFFF00"/>
                </a:solidFill>
              </a:rPr>
              <a:t>SH</a:t>
            </a:r>
            <a:r>
              <a:rPr lang="en-AU" dirty="0" err="1" smtClean="0"/>
              <a:t>ell</a:t>
            </a:r>
            <a:endParaRPr lang="en-A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72038" y="6148195"/>
            <a:ext cx="17958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Logged in as user ‘pi’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4092" y="6148754"/>
            <a:ext cx="17958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Logged into this host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6474" y="6148195"/>
            <a:ext cx="1795876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Home directory (~)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8528" y="6140306"/>
            <a:ext cx="1795876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Ordinary user</a:t>
            </a:r>
          </a:p>
        </p:txBody>
      </p:sp>
      <p:cxnSp>
        <p:nvCxnSpPr>
          <p:cNvPr id="10" name="Straight Connector 9"/>
          <p:cNvCxnSpPr>
            <a:stCxn id="6" idx="0"/>
          </p:cNvCxnSpPr>
          <p:nvPr/>
        </p:nvCxnSpPr>
        <p:spPr>
          <a:xfrm flipV="1">
            <a:off x="2169976" y="4653136"/>
            <a:ext cx="828092" cy="1495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</p:cNvCxnSpPr>
          <p:nvPr/>
        </p:nvCxnSpPr>
        <p:spPr>
          <a:xfrm flipH="1" flipV="1">
            <a:off x="3574132" y="4653136"/>
            <a:ext cx="537898" cy="14956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0"/>
          </p:cNvCxnSpPr>
          <p:nvPr/>
        </p:nvCxnSpPr>
        <p:spPr>
          <a:xfrm flipH="1" flipV="1">
            <a:off x="4150196" y="4653136"/>
            <a:ext cx="1944216" cy="1495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0"/>
          </p:cNvCxnSpPr>
          <p:nvPr/>
        </p:nvCxnSpPr>
        <p:spPr>
          <a:xfrm flipH="1" flipV="1">
            <a:off x="4366220" y="4533220"/>
            <a:ext cx="3670246" cy="160708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22304" y="2852936"/>
            <a:ext cx="2016224" cy="28803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10198868" y="6248027"/>
            <a:ext cx="1876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AU" b="1" dirty="0" err="1" smtClean="0">
                <a:solidFill>
                  <a:srgbClr val="FFFF00"/>
                </a:solidFill>
              </a:rPr>
              <a:t>LXTerminal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28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725"/>
          </a:xfrm>
        </p:spPr>
        <p:txBody>
          <a:bodyPr/>
          <a:lstStyle/>
          <a:p>
            <a:r>
              <a:rPr lang="en-NZ" dirty="0" smtClean="0"/>
              <a:t>Directory Tree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5142660" y="466995"/>
            <a:ext cx="1166648" cy="614855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/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363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bin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4397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boot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5431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dev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76465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etc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7499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home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83639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lib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8580" y="1712472"/>
            <a:ext cx="1269973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Lost+found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95919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media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352059" y="171247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mnt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8199" y="1721835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opt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3363" y="2864669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proc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74397" y="2864669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root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25431" y="2864669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run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76465" y="2869923"/>
            <a:ext cx="851338" cy="499242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sbin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33910" y="2864669"/>
            <a:ext cx="950033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selinux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5229" y="2878794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sys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88745" y="286204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srv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90668" y="2862042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smtClean="0">
                <a:solidFill>
                  <a:srgbClr val="FF0000"/>
                </a:solidFill>
              </a:rPr>
              <a:t>temp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352059" y="2869923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usr</a:t>
            </a:r>
            <a:endParaRPr lang="en-NZ" sz="1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3450" y="2869923"/>
            <a:ext cx="851338" cy="504496"/>
          </a:xfrm>
          <a:prstGeom prst="rect">
            <a:avLst/>
          </a:prstGeom>
          <a:solidFill>
            <a:schemeClr val="tx1">
              <a:lumMod val="85000"/>
            </a:schemeClr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1600" b="1" dirty="0" err="1" smtClean="0">
                <a:solidFill>
                  <a:srgbClr val="FF0000"/>
                </a:solidFill>
              </a:rPr>
              <a:t>var</a:t>
            </a:r>
            <a:endParaRPr lang="en-NZ" sz="1600" b="1" dirty="0">
              <a:solidFill>
                <a:srgbClr val="FF0000"/>
              </a:solidFill>
            </a:endParaRPr>
          </a:p>
        </p:txBody>
      </p:sp>
      <p:cxnSp>
        <p:nvCxnSpPr>
          <p:cNvPr id="26" name="Elbow Connector 25"/>
          <p:cNvCxnSpPr>
            <a:stCxn id="6" idx="0"/>
            <a:endCxn id="15" idx="0"/>
          </p:cNvCxnSpPr>
          <p:nvPr/>
        </p:nvCxnSpPr>
        <p:spPr>
          <a:xfrm rot="16200000" flipH="1">
            <a:off x="5936768" y="-3275265"/>
            <a:ext cx="9363" cy="9984836"/>
          </a:xfrm>
          <a:prstGeom prst="bentConnector3">
            <a:avLst>
              <a:gd name="adj1" fmla="val -2441525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0"/>
            <a:endCxn id="25" idx="0"/>
          </p:cNvCxnSpPr>
          <p:nvPr/>
        </p:nvCxnSpPr>
        <p:spPr>
          <a:xfrm rot="16200000" flipH="1">
            <a:off x="5941448" y="-2127747"/>
            <a:ext cx="5254" cy="9990087"/>
          </a:xfrm>
          <a:prstGeom prst="bentConnector3">
            <a:avLst>
              <a:gd name="adj1" fmla="val -4350971"/>
            </a:avLst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933868" y="1482229"/>
            <a:ext cx="94066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933868" y="2634754"/>
            <a:ext cx="940667" cy="0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874535" y="1482229"/>
            <a:ext cx="0" cy="1152525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0"/>
          </p:cNvCxnSpPr>
          <p:nvPr/>
        </p:nvCxnSpPr>
        <p:spPr>
          <a:xfrm flipV="1">
            <a:off x="9777728" y="1482229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8613551" y="1491592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784467" y="2639680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613551" y="2639680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476950" y="1482228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462662" y="2639680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515416" y="2634754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258274" y="2639680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263003" y="1491592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139875" y="1491592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038916" y="2639680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089824" y="1491592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3033541" y="1481902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000066" y="1482228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3042570" y="2631799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2000066" y="2639680"/>
            <a:ext cx="0" cy="230243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725984" y="1081851"/>
            <a:ext cx="0" cy="400051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28299" y="3639641"/>
            <a:ext cx="68365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Bin – binaries – small programs that behave like commands in the shell</a:t>
            </a:r>
          </a:p>
          <a:p>
            <a:r>
              <a:rPr lang="en-NZ" dirty="0" smtClean="0"/>
              <a:t>Boot – </a:t>
            </a:r>
            <a:r>
              <a:rPr lang="en-NZ" dirty="0"/>
              <a:t>L</a:t>
            </a:r>
            <a:r>
              <a:rPr lang="en-NZ" dirty="0" smtClean="0"/>
              <a:t>inux kernel – heart of the OS</a:t>
            </a:r>
          </a:p>
          <a:p>
            <a:r>
              <a:rPr lang="en-NZ" dirty="0" smtClean="0"/>
              <a:t>Dev – devices – a list of devices</a:t>
            </a:r>
          </a:p>
          <a:p>
            <a:r>
              <a:rPr lang="en-NZ" dirty="0" err="1" smtClean="0"/>
              <a:t>Etc</a:t>
            </a:r>
            <a:r>
              <a:rPr lang="en-NZ" dirty="0" smtClean="0"/>
              <a:t> – various configuration files for all users</a:t>
            </a:r>
          </a:p>
          <a:p>
            <a:r>
              <a:rPr lang="en-NZ" dirty="0" smtClean="0"/>
              <a:t>Home – directory for each user</a:t>
            </a:r>
          </a:p>
          <a:p>
            <a:r>
              <a:rPr lang="en-NZ" dirty="0" smtClean="0"/>
              <a:t>Lib – libraries – used by different programs</a:t>
            </a:r>
          </a:p>
          <a:p>
            <a:r>
              <a:rPr lang="en-NZ" dirty="0" err="1" smtClean="0"/>
              <a:t>Lost+found</a:t>
            </a:r>
            <a:r>
              <a:rPr lang="en-NZ" dirty="0" smtClean="0"/>
              <a:t> – corrupted files</a:t>
            </a:r>
            <a:endParaRPr lang="en-NZ" dirty="0"/>
          </a:p>
        </p:txBody>
      </p:sp>
      <p:sp>
        <p:nvSpPr>
          <p:cNvPr id="49" name="TextBox 48"/>
          <p:cNvSpPr txBox="1"/>
          <p:nvPr/>
        </p:nvSpPr>
        <p:spPr>
          <a:xfrm>
            <a:off x="606846" y="3631759"/>
            <a:ext cx="103270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Media – for managing removable storage devices</a:t>
            </a:r>
          </a:p>
          <a:p>
            <a:r>
              <a:rPr lang="en-NZ" dirty="0" err="1" smtClean="0"/>
              <a:t>mnt</a:t>
            </a:r>
            <a:r>
              <a:rPr lang="en-NZ" dirty="0" smtClean="0"/>
              <a:t> – for managing removable storage devices that you mount</a:t>
            </a:r>
          </a:p>
          <a:p>
            <a:r>
              <a:rPr lang="en-NZ" dirty="0" smtClean="0"/>
              <a:t>opt – optional software</a:t>
            </a:r>
          </a:p>
          <a:p>
            <a:r>
              <a:rPr lang="en-NZ" dirty="0" smtClean="0"/>
              <a:t>proc – processes used by the </a:t>
            </a:r>
            <a:r>
              <a:rPr lang="en-NZ" dirty="0"/>
              <a:t>L</a:t>
            </a:r>
            <a:r>
              <a:rPr lang="en-NZ" dirty="0" smtClean="0"/>
              <a:t>inux </a:t>
            </a:r>
            <a:r>
              <a:rPr lang="en-NZ" dirty="0" err="1" smtClean="0"/>
              <a:t>kernal</a:t>
            </a:r>
            <a:endParaRPr lang="en-NZ" dirty="0" smtClean="0"/>
          </a:p>
          <a:p>
            <a:r>
              <a:rPr lang="en-NZ" dirty="0" smtClean="0"/>
              <a:t>root – root user directory (top level admin)</a:t>
            </a:r>
          </a:p>
          <a:p>
            <a:r>
              <a:rPr lang="en-NZ" dirty="0" smtClean="0"/>
              <a:t>Run – programs store data here for ready recall</a:t>
            </a:r>
          </a:p>
          <a:p>
            <a:r>
              <a:rPr lang="en-NZ" dirty="0" err="1" smtClean="0"/>
              <a:t>sbin</a:t>
            </a:r>
            <a:r>
              <a:rPr lang="en-NZ" dirty="0" smtClean="0"/>
              <a:t> – software reserved for the root user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8298" y="3615007"/>
            <a:ext cx="85137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 smtClean="0"/>
              <a:t>Selinux</a:t>
            </a:r>
            <a:r>
              <a:rPr lang="en-NZ" dirty="0" smtClean="0"/>
              <a:t> –  security enhanced Linux</a:t>
            </a:r>
          </a:p>
          <a:p>
            <a:r>
              <a:rPr lang="en-NZ" dirty="0" err="1" smtClean="0"/>
              <a:t>srv</a:t>
            </a:r>
            <a:r>
              <a:rPr lang="en-NZ" dirty="0" smtClean="0"/>
              <a:t> – sometimes used for storing data (like for FTP)</a:t>
            </a:r>
          </a:p>
          <a:p>
            <a:r>
              <a:rPr lang="en-NZ" dirty="0" smtClean="0"/>
              <a:t>sys – used for Linux OS files</a:t>
            </a:r>
          </a:p>
          <a:p>
            <a:r>
              <a:rPr lang="en-NZ" dirty="0" smtClean="0"/>
              <a:t>temp – temporary files</a:t>
            </a:r>
          </a:p>
          <a:p>
            <a:r>
              <a:rPr lang="en-NZ" dirty="0" err="1" smtClean="0"/>
              <a:t>usr</a:t>
            </a:r>
            <a:r>
              <a:rPr lang="en-NZ" dirty="0" smtClean="0"/>
              <a:t> – for standard users for programs and files</a:t>
            </a:r>
          </a:p>
          <a:p>
            <a:r>
              <a:rPr lang="en-NZ" dirty="0" err="1" smtClean="0"/>
              <a:t>var</a:t>
            </a:r>
            <a:r>
              <a:rPr lang="en-NZ" dirty="0" smtClean="0"/>
              <a:t> – files that vary in size (like DB and logs)</a:t>
            </a:r>
          </a:p>
        </p:txBody>
      </p:sp>
    </p:spTree>
    <p:extLst>
      <p:ext uri="{BB962C8B-B14F-4D97-AF65-F5344CB8AC3E}">
        <p14:creationId xmlns:p14="http://schemas.microsoft.com/office/powerpoint/2010/main" val="8209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8" grpId="1"/>
      <p:bldP spid="49" grpId="0"/>
      <p:bldP spid="49" grpId="1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Absolute and relative paths</a:t>
            </a:r>
          </a:p>
          <a:p>
            <a:r>
              <a:rPr lang="en-NZ" dirty="0"/>
              <a:t>cd (</a:t>
            </a:r>
            <a:r>
              <a:rPr lang="en-NZ" dirty="0" smtClean="0"/>
              <a:t>change </a:t>
            </a:r>
            <a:r>
              <a:rPr lang="en-NZ" dirty="0"/>
              <a:t>directory)</a:t>
            </a:r>
          </a:p>
          <a:p>
            <a:r>
              <a:rPr lang="en-NZ" dirty="0"/>
              <a:t>Relative path is like giving directions (refers to a subdirectory)</a:t>
            </a:r>
          </a:p>
          <a:p>
            <a:r>
              <a:rPr lang="en-NZ" dirty="0"/>
              <a:t>An absolute path is like giving a street </a:t>
            </a:r>
            <a:r>
              <a:rPr lang="en-NZ" dirty="0" smtClean="0"/>
              <a:t>address</a:t>
            </a:r>
          </a:p>
          <a:p>
            <a:r>
              <a:rPr lang="en-NZ" dirty="0" smtClean="0"/>
              <a:t>cd [option] [directory] </a:t>
            </a:r>
            <a:endParaRPr lang="en-NZ" dirty="0"/>
          </a:p>
          <a:p>
            <a:r>
              <a:rPr lang="en-NZ" dirty="0"/>
              <a:t>cd /home/pi   (absolute </a:t>
            </a:r>
            <a:r>
              <a:rPr lang="en-NZ" dirty="0" smtClean="0"/>
              <a:t>path, relative to root)</a:t>
            </a:r>
            <a:endParaRPr lang="en-NZ" dirty="0"/>
          </a:p>
          <a:p>
            <a:r>
              <a:rPr lang="en-NZ" dirty="0"/>
              <a:t>cd ~ (home </a:t>
            </a:r>
            <a:r>
              <a:rPr lang="en-NZ" dirty="0" smtClean="0"/>
              <a:t>directory, relative to home location)</a:t>
            </a:r>
            <a:endParaRPr lang="en-NZ" dirty="0"/>
          </a:p>
          <a:p>
            <a:r>
              <a:rPr lang="en-NZ" dirty="0"/>
              <a:t>cd ../../boot</a:t>
            </a:r>
          </a:p>
          <a:p>
            <a:r>
              <a:rPr lang="en-NZ" dirty="0"/>
              <a:t>cd.. (close directory)</a:t>
            </a:r>
          </a:p>
          <a:p>
            <a:r>
              <a:rPr lang="en-NZ" dirty="0"/>
              <a:t>cd – (go to previous directory</a:t>
            </a:r>
            <a:r>
              <a:rPr lang="en-NZ" dirty="0" smtClean="0"/>
              <a:t>)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482600"/>
            <a:ext cx="11084905" cy="1219200"/>
          </a:xfrm>
        </p:spPr>
        <p:txBody>
          <a:bodyPr/>
          <a:lstStyle/>
          <a:p>
            <a:r>
              <a:rPr lang="en-NZ" dirty="0"/>
              <a:t>Moving around in the directory structure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47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Command –options argument </a:t>
            </a:r>
            <a:r>
              <a:rPr lang="en-NZ" sz="1800" dirty="0"/>
              <a:t>(</a:t>
            </a:r>
            <a:r>
              <a:rPr lang="en-NZ" sz="1800" dirty="0" err="1"/>
              <a:t>pi@raspberrypi</a:t>
            </a:r>
            <a:r>
              <a:rPr lang="en-NZ" sz="1800" dirty="0"/>
              <a:t> ~ ls –X ~/</a:t>
            </a:r>
            <a:r>
              <a:rPr lang="en-NZ" sz="1800" dirty="0" err="1"/>
              <a:t>python_games</a:t>
            </a:r>
            <a:r>
              <a:rPr lang="en-NZ" sz="1800" dirty="0"/>
              <a:t>)</a:t>
            </a:r>
          </a:p>
          <a:p>
            <a:r>
              <a:rPr lang="en-NZ" dirty="0"/>
              <a:t>ls – to list directories and files</a:t>
            </a:r>
          </a:p>
          <a:p>
            <a:r>
              <a:rPr lang="en-NZ" dirty="0"/>
              <a:t>Remember this one:</a:t>
            </a:r>
          </a:p>
          <a:p>
            <a:r>
              <a:rPr lang="en-NZ" dirty="0"/>
              <a:t>ls –</a:t>
            </a:r>
            <a:r>
              <a:rPr lang="en-NZ" dirty="0" err="1"/>
              <a:t>lh</a:t>
            </a:r>
            <a:r>
              <a:rPr lang="en-NZ" dirty="0"/>
              <a:t> (list, long, human)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Command lines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42" y="2308513"/>
            <a:ext cx="56769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NZ" dirty="0"/>
              <a:t>-1 = results in a single column instead of a row</a:t>
            </a:r>
          </a:p>
          <a:p>
            <a:r>
              <a:rPr lang="en-NZ" dirty="0"/>
              <a:t>-a = display all (including hidden)</a:t>
            </a:r>
          </a:p>
          <a:p>
            <a:r>
              <a:rPr lang="en-NZ" dirty="0"/>
              <a:t>-F = put a symbol beside the filename to indicate file type</a:t>
            </a:r>
          </a:p>
          <a:p>
            <a:r>
              <a:rPr lang="en-NZ" dirty="0"/>
              <a:t>-h = long format (human readable)</a:t>
            </a:r>
          </a:p>
          <a:p>
            <a:r>
              <a:rPr lang="en-NZ" dirty="0"/>
              <a:t>-l = long format</a:t>
            </a:r>
          </a:p>
          <a:p>
            <a:r>
              <a:rPr lang="en-NZ" dirty="0"/>
              <a:t>-m = list separated by comma’s</a:t>
            </a:r>
          </a:p>
          <a:p>
            <a:r>
              <a:rPr lang="en-NZ" dirty="0"/>
              <a:t>-R = recursive (show directories and contents as well)</a:t>
            </a:r>
          </a:p>
          <a:p>
            <a:r>
              <a:rPr lang="en-NZ" dirty="0"/>
              <a:t>-r = display in reverse alphabetical order</a:t>
            </a:r>
          </a:p>
          <a:p>
            <a:r>
              <a:rPr lang="en-NZ" dirty="0"/>
              <a:t>-S = sort results by size</a:t>
            </a:r>
          </a:p>
          <a:p>
            <a:r>
              <a:rPr lang="en-NZ" dirty="0"/>
              <a:t>-t = sort by date and time last modified</a:t>
            </a:r>
          </a:p>
          <a:p>
            <a:r>
              <a:rPr lang="en-NZ" dirty="0"/>
              <a:t>-X = sort by file </a:t>
            </a:r>
            <a:r>
              <a:rPr lang="en-NZ" dirty="0" smtClean="0"/>
              <a:t>extension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Command lines for 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798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CTRL + C (end task)</a:t>
            </a:r>
          </a:p>
          <a:p>
            <a:r>
              <a:rPr lang="en-NZ" dirty="0"/>
              <a:t>Autocomplete with the [TAB] key</a:t>
            </a:r>
          </a:p>
          <a:p>
            <a:r>
              <a:rPr lang="en-NZ" dirty="0"/>
              <a:t>↑↓ to cycle through previous commands you have entered</a:t>
            </a:r>
          </a:p>
          <a:p>
            <a:r>
              <a:rPr lang="en-NZ" dirty="0"/>
              <a:t>Turn screen output into a file using the &gt; symbol (use &gt;&gt; to add something to an existing file)</a:t>
            </a:r>
          </a:p>
          <a:p>
            <a:endParaRPr lang="en-NZ" dirty="0"/>
          </a:p>
          <a:p>
            <a:r>
              <a:rPr lang="en-NZ" dirty="0"/>
              <a:t>Echo (displays whatever you write after it on screen, use $ to solve maths equations), date, </a:t>
            </a:r>
            <a:r>
              <a:rPr lang="en-NZ" dirty="0" err="1" smtClean="0"/>
              <a:t>cal</a:t>
            </a:r>
            <a:endParaRPr lang="en-NZ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Moving around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876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/>
              <a:t>A </a:t>
            </a:r>
            <a:r>
              <a:rPr lang="en-AU" b="1" dirty="0"/>
              <a:t>microcontroller</a:t>
            </a:r>
            <a:r>
              <a:rPr lang="en-AU" dirty="0"/>
              <a:t> (sometimes abbreviated µC, </a:t>
            </a:r>
            <a:r>
              <a:rPr lang="en-AU" dirty="0" err="1"/>
              <a:t>uC</a:t>
            </a:r>
            <a:r>
              <a:rPr lang="en-AU" dirty="0"/>
              <a:t> or MCU) is a small computer on a single integrated circuit containing a processor core, memory, and programmable input/output </a:t>
            </a:r>
            <a:r>
              <a:rPr lang="en-AU" dirty="0" smtClean="0"/>
              <a:t>peripherals. The </a:t>
            </a:r>
            <a:r>
              <a:rPr lang="en-AU" dirty="0"/>
              <a:t>majority of </a:t>
            </a:r>
            <a:r>
              <a:rPr lang="en-AU" b="1" dirty="0"/>
              <a:t>microcontrollers</a:t>
            </a:r>
            <a:r>
              <a:rPr lang="en-AU" dirty="0"/>
              <a:t> in </a:t>
            </a:r>
            <a:r>
              <a:rPr lang="en-AU" b="1" dirty="0"/>
              <a:t>use</a:t>
            </a:r>
            <a:r>
              <a:rPr lang="en-AU" dirty="0"/>
              <a:t> today are embedded in other machinery, such as automobiles, telephones, appliances, and peripherals for computer </a:t>
            </a:r>
            <a:r>
              <a:rPr lang="en-AU" dirty="0" smtClean="0"/>
              <a:t>system.</a:t>
            </a:r>
          </a:p>
          <a:p>
            <a:r>
              <a:rPr lang="en-US" dirty="0"/>
              <a:t>A system on a chip (</a:t>
            </a:r>
            <a:r>
              <a:rPr lang="en-US" dirty="0" err="1"/>
              <a:t>SoC</a:t>
            </a:r>
            <a:r>
              <a:rPr lang="en-US" dirty="0"/>
              <a:t>) combines the required electronic circuits of various computer components onto a single, integrated chip (IC</a:t>
            </a:r>
            <a:r>
              <a:rPr lang="en-US" dirty="0" smtClean="0"/>
              <a:t>).</a:t>
            </a:r>
          </a:p>
          <a:p>
            <a:r>
              <a:rPr lang="en-US" dirty="0"/>
              <a:t>The difference between a </a:t>
            </a:r>
            <a:r>
              <a:rPr lang="en-US" dirty="0" err="1"/>
              <a:t>SoC</a:t>
            </a:r>
            <a:r>
              <a:rPr lang="en-US" dirty="0"/>
              <a:t> and a microcontroller often times is defined by the amount of random access memory (RAM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SoC</a:t>
            </a:r>
            <a:r>
              <a:rPr lang="en-US" dirty="0"/>
              <a:t> is capable of running its own operating system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Sooner or later you just need more power!  (Arduino vs </a:t>
            </a:r>
            <a:r>
              <a:rPr lang="en-US" smtClean="0"/>
              <a:t>RPi</a:t>
            </a:r>
            <a:r>
              <a:rPr lang="en-US" dirty="0" smtClean="0"/>
              <a:t>)</a:t>
            </a:r>
            <a:endParaRPr lang="en-US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Computer in your hand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4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echo I made this file on &gt; testfile.txt</a:t>
            </a:r>
          </a:p>
          <a:p>
            <a:r>
              <a:rPr lang="en-NZ" dirty="0"/>
              <a:t>d</a:t>
            </a:r>
            <a:r>
              <a:rPr lang="en-NZ" dirty="0" smtClean="0"/>
              <a:t>ate </a:t>
            </a:r>
            <a:r>
              <a:rPr lang="en-NZ" dirty="0"/>
              <a:t>&gt;&gt; testfile.txt</a:t>
            </a:r>
          </a:p>
          <a:p>
            <a:r>
              <a:rPr lang="en-NZ" dirty="0" err="1"/>
              <a:t>c</a:t>
            </a:r>
            <a:r>
              <a:rPr lang="en-NZ" dirty="0" err="1" smtClean="0"/>
              <a:t>al</a:t>
            </a:r>
            <a:r>
              <a:rPr lang="en-NZ" dirty="0" smtClean="0"/>
              <a:t> </a:t>
            </a:r>
            <a:r>
              <a:rPr lang="en-NZ" dirty="0"/>
              <a:t>&gt;&gt; textfile.txt</a:t>
            </a:r>
          </a:p>
          <a:p>
            <a:r>
              <a:rPr lang="en-NZ" dirty="0"/>
              <a:t>e</a:t>
            </a:r>
            <a:r>
              <a:rPr lang="en-NZ" dirty="0" smtClean="0"/>
              <a:t>cho </a:t>
            </a:r>
            <a:r>
              <a:rPr lang="en-NZ" dirty="0"/>
              <a:t>$((8+30+31+30+17)) Days until my Birthday! &gt;&gt; testfile.txt</a:t>
            </a:r>
          </a:p>
          <a:p>
            <a:endParaRPr lang="en-NZ" dirty="0"/>
          </a:p>
          <a:p>
            <a:r>
              <a:rPr lang="en-NZ"/>
              <a:t>Less </a:t>
            </a:r>
            <a:r>
              <a:rPr lang="en-NZ" smtClean="0"/>
              <a:t>testfile.txt</a:t>
            </a:r>
            <a:endParaRPr lang="en-NZ" dirty="0"/>
          </a:p>
          <a:p>
            <a:endParaRPr lang="en-NZ" dirty="0"/>
          </a:p>
          <a:p>
            <a:r>
              <a:rPr lang="en-NZ" dirty="0"/>
              <a:t>Note: keep names simple (capitals, hyphens, symbols can all have </a:t>
            </a:r>
            <a:r>
              <a:rPr lang="en-NZ" dirty="0" smtClean="0"/>
              <a:t>meanings</a:t>
            </a:r>
            <a:r>
              <a:rPr lang="en-NZ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Exercise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036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err="1"/>
              <a:t>Mkdir</a:t>
            </a:r>
            <a:r>
              <a:rPr lang="en-NZ" dirty="0"/>
              <a:t> (make directory, can do  multiple –p option to make a folder in a folder, -v for verbose)</a:t>
            </a:r>
          </a:p>
          <a:p>
            <a:r>
              <a:rPr lang="en-NZ" dirty="0"/>
              <a:t>Rm (remove directory, -</a:t>
            </a:r>
            <a:r>
              <a:rPr lang="en-NZ" dirty="0" err="1"/>
              <a:t>i</a:t>
            </a:r>
            <a:r>
              <a:rPr lang="en-NZ" dirty="0"/>
              <a:t> for interactive = Y/N for each file, -R for recursive, -f for force)</a:t>
            </a:r>
          </a:p>
          <a:p>
            <a:r>
              <a:rPr lang="en-NZ" dirty="0" smtClean="0"/>
              <a:t>*.</a:t>
            </a:r>
            <a:r>
              <a:rPr lang="en-NZ" dirty="0"/>
              <a:t>txt  or </a:t>
            </a:r>
            <a:r>
              <a:rPr lang="en-NZ" dirty="0" err="1"/>
              <a:t>testfi</a:t>
            </a:r>
            <a:r>
              <a:rPr lang="en-NZ" dirty="0"/>
              <a:t>*= wildcard</a:t>
            </a:r>
          </a:p>
          <a:p>
            <a:r>
              <a:rPr lang="en-NZ" dirty="0"/>
              <a:t>[] to match characters (e.g. [</a:t>
            </a:r>
            <a:r>
              <a:rPr lang="en-NZ" dirty="0" err="1"/>
              <a:t>abc</a:t>
            </a:r>
            <a:r>
              <a:rPr lang="en-NZ" dirty="0"/>
              <a:t>]*, [^</a:t>
            </a:r>
            <a:r>
              <a:rPr lang="en-NZ" dirty="0" err="1"/>
              <a:t>abc</a:t>
            </a:r>
            <a:r>
              <a:rPr lang="en-NZ" dirty="0"/>
              <a:t>]*, [a-c]*, photo[4-9].jpg)</a:t>
            </a:r>
          </a:p>
          <a:p>
            <a:r>
              <a:rPr lang="en-NZ" dirty="0" err="1"/>
              <a:t>cp</a:t>
            </a:r>
            <a:r>
              <a:rPr lang="en-NZ" dirty="0"/>
              <a:t> (</a:t>
            </a:r>
            <a:r>
              <a:rPr lang="en-NZ" dirty="0" smtClean="0"/>
              <a:t>copy paste)</a:t>
            </a:r>
            <a:endParaRPr lang="en-NZ" dirty="0"/>
          </a:p>
          <a:p>
            <a:r>
              <a:rPr lang="en-NZ" dirty="0"/>
              <a:t>mv (move, also = rename</a:t>
            </a:r>
            <a:r>
              <a:rPr lang="en-NZ" dirty="0" smtClean="0"/>
              <a:t>)</a:t>
            </a:r>
          </a:p>
          <a:p>
            <a:r>
              <a:rPr lang="en-NZ" dirty="0" smtClean="0"/>
              <a:t>Cat (list the content of files</a:t>
            </a:r>
            <a:r>
              <a:rPr lang="en-NZ" dirty="0" smtClean="0"/>
              <a:t>)</a:t>
            </a:r>
          </a:p>
          <a:p>
            <a:r>
              <a:rPr lang="en-NZ" dirty="0" err="1"/>
              <a:t>w</a:t>
            </a:r>
            <a:r>
              <a:rPr lang="en-NZ" smtClean="0"/>
              <a:t>c</a:t>
            </a:r>
            <a:r>
              <a:rPr lang="en-NZ" dirty="0" smtClean="0"/>
              <a:t> (word count) – gives # of lines, # of words, # of characters</a:t>
            </a:r>
            <a:endParaRPr lang="en-NZ" dirty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More commands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485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 err="1"/>
              <a:t>Sudo</a:t>
            </a:r>
            <a:r>
              <a:rPr lang="en-NZ" dirty="0"/>
              <a:t> = </a:t>
            </a:r>
            <a:r>
              <a:rPr lang="en-NZ" b="1" u="sng" dirty="0"/>
              <a:t>S</a:t>
            </a:r>
            <a:r>
              <a:rPr lang="en-NZ" dirty="0"/>
              <a:t>uper </a:t>
            </a:r>
            <a:r>
              <a:rPr lang="en-NZ" b="1" u="sng" dirty="0"/>
              <a:t>U</a:t>
            </a:r>
            <a:r>
              <a:rPr lang="en-NZ" dirty="0"/>
              <a:t>ser </a:t>
            </a:r>
            <a:r>
              <a:rPr lang="en-NZ" b="1" u="sng" dirty="0"/>
              <a:t>DO</a:t>
            </a:r>
          </a:p>
          <a:p>
            <a:r>
              <a:rPr lang="en-NZ" dirty="0"/>
              <a:t>Root can be considered a security risk/hole</a:t>
            </a:r>
          </a:p>
          <a:p>
            <a:r>
              <a:rPr lang="en-NZ" dirty="0"/>
              <a:t>Package manager is called apt in the shell</a:t>
            </a:r>
          </a:p>
          <a:p>
            <a:r>
              <a:rPr lang="en-NZ" dirty="0" err="1"/>
              <a:t>sudo</a:t>
            </a:r>
            <a:r>
              <a:rPr lang="en-NZ" dirty="0"/>
              <a:t> apt-get update</a:t>
            </a:r>
          </a:p>
          <a:p>
            <a:r>
              <a:rPr lang="en-NZ" dirty="0" err="1"/>
              <a:t>sudo</a:t>
            </a:r>
            <a:r>
              <a:rPr lang="en-NZ" dirty="0"/>
              <a:t> apt-cache search games | less</a:t>
            </a:r>
          </a:p>
          <a:p>
            <a:r>
              <a:rPr lang="en-NZ" dirty="0" err="1"/>
              <a:t>sudo</a:t>
            </a:r>
            <a:r>
              <a:rPr lang="en-NZ" dirty="0"/>
              <a:t> apt-get install </a:t>
            </a:r>
            <a:r>
              <a:rPr lang="en-NZ" i="1" dirty="0"/>
              <a:t>name</a:t>
            </a:r>
          </a:p>
          <a:p>
            <a:r>
              <a:rPr lang="en-NZ" dirty="0"/>
              <a:t>Help can be found in many places… try type, help, man (manual), apropos, </a:t>
            </a:r>
            <a:r>
              <a:rPr lang="en-NZ" dirty="0" err="1"/>
              <a:t>whatis</a:t>
            </a:r>
            <a:r>
              <a:rPr lang="en-NZ" dirty="0"/>
              <a:t>, info</a:t>
            </a:r>
          </a:p>
          <a:p>
            <a:r>
              <a:rPr lang="en-NZ" dirty="0">
                <a:solidFill>
                  <a:srgbClr val="FFFF00"/>
                </a:solidFill>
              </a:rPr>
              <a:t>https://</a:t>
            </a:r>
            <a:r>
              <a:rPr lang="en-NZ" dirty="0" smtClean="0">
                <a:solidFill>
                  <a:srgbClr val="FFFF00"/>
                </a:solidFill>
              </a:rPr>
              <a:t>wiki.debian.org/ShellCommands</a:t>
            </a:r>
            <a:endParaRPr lang="en-NZ" dirty="0">
              <a:solidFill>
                <a:srgbClr val="FFFF00"/>
              </a:solidFill>
            </a:endParaRPr>
          </a:p>
          <a:p>
            <a:r>
              <a:rPr lang="en-NZ" dirty="0">
                <a:solidFill>
                  <a:srgbClr val="FFFF00"/>
                </a:solidFill>
              </a:rPr>
              <a:t>https://www.raspberrypi.org/documentation/usage/terminal</a:t>
            </a:r>
            <a:r>
              <a:rPr lang="en-NZ" dirty="0" smtClean="0">
                <a:solidFill>
                  <a:srgbClr val="FFFF00"/>
                </a:solidFill>
              </a:rPr>
              <a:t>/</a:t>
            </a:r>
            <a:endParaRPr lang="en-NZ" dirty="0">
              <a:solidFill>
                <a:srgbClr val="FFFF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Is your software up-to-date?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Watch out </a:t>
            </a:r>
            <a:r>
              <a:rPr lang="en-NZ" dirty="0" smtClean="0"/>
              <a:t>for:</a:t>
            </a:r>
          </a:p>
          <a:p>
            <a:r>
              <a:rPr lang="en-NZ" dirty="0" err="1" smtClean="0"/>
              <a:t>rm</a:t>
            </a:r>
            <a:r>
              <a:rPr lang="en-NZ" dirty="0" smtClean="0"/>
              <a:t> </a:t>
            </a:r>
            <a:r>
              <a:rPr lang="en-NZ" dirty="0"/>
              <a:t>–</a:t>
            </a:r>
            <a:r>
              <a:rPr lang="en-NZ" dirty="0" err="1"/>
              <a:t>Rf</a:t>
            </a:r>
            <a:r>
              <a:rPr lang="en-NZ" dirty="0"/>
              <a:t> </a:t>
            </a:r>
            <a:r>
              <a:rPr lang="en-NZ" dirty="0" smtClean="0"/>
              <a:t>/*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Trolled….</a:t>
            </a:r>
            <a:endParaRPr lang="en-AU" dirty="0"/>
          </a:p>
        </p:txBody>
      </p:sp>
      <p:pic>
        <p:nvPicPr>
          <p:cNvPr id="4098" name="Picture 2" descr="http://eero.info/misc/Net_T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628" y="1738313"/>
            <a:ext cx="3390900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3075880"/>
            <a:ext cx="6395842" cy="319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4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element14.com/community/servlet/JiveServlet/previewBody/73950-102-4-309126/GPIO_Pi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20" y="18830"/>
            <a:ext cx="6323456" cy="67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52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 title="Chart samp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31736"/>
              </p:ext>
            </p:extLst>
          </p:nvPr>
        </p:nvGraphicFramePr>
        <p:xfrm>
          <a:off x="914400" y="1803400"/>
          <a:ext cx="103600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 title="Title and Content Layout with Chart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4" name="Content Placeholder 3" title="Table sample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2214655"/>
              </p:ext>
            </p:extLst>
          </p:nvPr>
        </p:nvGraphicFramePr>
        <p:xfrm>
          <a:off x="914400" y="1803400"/>
          <a:ext cx="4976814" cy="2082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58938"/>
                <a:gridCol w="1658938"/>
                <a:gridCol w="1658938"/>
              </a:tblGrid>
              <a:tr h="520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A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B</a:t>
                      </a:r>
                      <a:endParaRPr lang="en-US" dirty="0"/>
                    </a:p>
                  </a:txBody>
                  <a:tcPr marL="95333" marR="95333" anchor="ctr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marL="95333" marR="95333" anchor="ctr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marL="95333" marR="95333" anchor="ctr"/>
                </a:tc>
              </a:tr>
              <a:tr h="520700">
                <a:tc>
                  <a:txBody>
                    <a:bodyPr/>
                    <a:lstStyle/>
                    <a:p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marL="95333" marR="953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95333" marR="95333" anchor="ctr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 title="SmartArt samp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933005"/>
              </p:ext>
            </p:extLst>
          </p:nvPr>
        </p:nvGraphicFramePr>
        <p:xfrm>
          <a:off x="6297613" y="1803400"/>
          <a:ext cx="4976812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SmartArt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786160"/>
          </a:xfrm>
        </p:spPr>
        <p:txBody>
          <a:bodyPr/>
          <a:lstStyle/>
          <a:p>
            <a:r>
              <a:rPr lang="en-AU" dirty="0" smtClean="0"/>
              <a:t>What can I do with </a:t>
            </a:r>
            <a:r>
              <a:rPr lang="en-AU" dirty="0" err="1" smtClean="0"/>
              <a:t>rpi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3074" name="Picture 2" descr="http://www.wired.com/images_blogs/design/2012/12/03-raspberry-pi-medical-apps-wired-design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4" y="1313344"/>
            <a:ext cx="6286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pplications&#10;• Voice-Activated Coffee Machine&#10;• Raspberry Pi Dynamic Bike Headlight&#10;Prototype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530" y="3933055"/>
            <a:ext cx="3515815" cy="26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ired.com/wp-content/uploads/images_blogs/design/2012/12/raspberry-pi-01-arcade-cabinet-micro-wired-desig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32" y="144478"/>
            <a:ext cx="3268637" cy="24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eniebox.ca/wp-content/uploads/2014/05/pivos-xbmc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4593362"/>
            <a:ext cx="3441111" cy="197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tse3.mm.bing.net/th?id=OIP.M83e8634605944b69650a69c970176551o0&amp;pid=15.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20" y="2056446"/>
            <a:ext cx="2404541" cy="160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212" y="4424498"/>
            <a:ext cx="4058254" cy="231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6/6f/Raspberry_Pi_B%2B_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956" y="620688"/>
            <a:ext cx="8352928" cy="56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56" y="5763544"/>
            <a:ext cx="1675384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Power - Micro USB 5v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820" y="2720569"/>
            <a:ext cx="1636320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DSI Display Connector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4727" y="214708"/>
            <a:ext cx="295232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40 GPIO (Input /Output)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4892" y="2150421"/>
            <a:ext cx="1557908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4 USB ports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62114" y="4802087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10/100 T Base Ethernet 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03430" y="6263681"/>
            <a:ext cx="3242444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4 Pole 3.5mm jack</a:t>
            </a:r>
          </a:p>
          <a:p>
            <a:r>
              <a:rPr lang="en-AU" sz="1100" dirty="0" smtClean="0"/>
              <a:t>(stereo audio &amp; composite video)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7083" y="6297871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HDMI Digital video out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0156" y="161684"/>
            <a:ext cx="259228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SOC – System On a Chip</a:t>
            </a:r>
          </a:p>
          <a:p>
            <a:r>
              <a:rPr lang="en-AU" sz="1100" dirty="0" smtClean="0"/>
              <a:t>(Broadcom BCM2836) + 1GB RAM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820" y="3466974"/>
            <a:ext cx="1636320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SD Card (underneath)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7466" y="6263681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CSI Camera Connector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46540" y="246323"/>
            <a:ext cx="1800200" cy="2616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Mounting hole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232" y="1873033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Close RUN header to reset Pi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12090" y="1083659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SMSC LAN9514 USB Ethernet controller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534" y="4488301"/>
            <a:ext cx="1694606" cy="6001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Switching regulator for less power consumption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8026" y="1299102"/>
            <a:ext cx="1557908" cy="43088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100" dirty="0" smtClean="0"/>
              <a:t>Power &amp; activity LED’s</a:t>
            </a:r>
          </a:p>
        </p:txBody>
      </p:sp>
    </p:spTree>
    <p:extLst>
      <p:ext uri="{BB962C8B-B14F-4D97-AF65-F5344CB8AC3E}">
        <p14:creationId xmlns:p14="http://schemas.microsoft.com/office/powerpoint/2010/main" val="20466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570136"/>
          </a:xfrm>
        </p:spPr>
        <p:txBody>
          <a:bodyPr/>
          <a:lstStyle/>
          <a:p>
            <a:r>
              <a:rPr lang="en-AU" dirty="0" smtClean="0"/>
              <a:t>Older Pi models</a:t>
            </a:r>
            <a:endParaRPr lang="en-AU" dirty="0"/>
          </a:p>
        </p:txBody>
      </p:sp>
      <p:pic>
        <p:nvPicPr>
          <p:cNvPr id="3074" name="Picture 2" descr="https://upload.wikimedia.org/wikipedia/en/thumb/c/c0/Drawing_of_Raspberry_Pi_model_B_rev2.svg/1280px-Drawing_of_Raspberry_Pi_model_B_rev2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46" y="1196752"/>
            <a:ext cx="6832952" cy="46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spi.tv/wp-content/uploads/2014/11/Raspberry_Pi_Family_A-annotated-1500-thumbnai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47" y="1196751"/>
            <a:ext cx="4627547" cy="46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aspberrypi.org/wp-content/uploads/2014/07/mechanicalspecB+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36" y="764704"/>
            <a:ext cx="1043297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7806" y="277706"/>
            <a:ext cx="2038253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AU" sz="1600" dirty="0" smtClean="0"/>
              <a:t>85mm x 56mm</a:t>
            </a:r>
          </a:p>
        </p:txBody>
      </p:sp>
    </p:spTree>
    <p:extLst>
      <p:ext uri="{BB962C8B-B14F-4D97-AF65-F5344CB8AC3E}">
        <p14:creationId xmlns:p14="http://schemas.microsoft.com/office/powerpoint/2010/main" val="2563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be powered by 4 AA batteries</a:t>
            </a:r>
          </a:p>
          <a:p>
            <a:r>
              <a:rPr lang="en-AU" dirty="0" smtClean="0"/>
              <a:t>We recommend rechargeable batteries</a:t>
            </a:r>
          </a:p>
          <a:p>
            <a:r>
              <a:rPr lang="en-AU" dirty="0" smtClean="0"/>
              <a:t>They produce less voltage and better meet the power feed requirements of the </a:t>
            </a:r>
            <a:r>
              <a:rPr lang="en-AU" dirty="0" err="1" smtClean="0"/>
              <a:t>RPi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Power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818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Insert prepared SD card (already done) with OS installed</a:t>
            </a:r>
          </a:p>
          <a:p>
            <a:r>
              <a:rPr lang="en-AU" dirty="0" smtClean="0"/>
              <a:t>Connect HDMI to monitor</a:t>
            </a:r>
          </a:p>
          <a:p>
            <a:r>
              <a:rPr lang="en-AU" dirty="0" smtClean="0"/>
              <a:t>Connect RCA if HDMI not available</a:t>
            </a:r>
          </a:p>
          <a:p>
            <a:r>
              <a:rPr lang="en-AU" dirty="0" smtClean="0"/>
              <a:t>Connect a USB keyboard and mouse</a:t>
            </a:r>
          </a:p>
          <a:p>
            <a:r>
              <a:rPr lang="en-AU" dirty="0" smtClean="0"/>
              <a:t>Connect to a network (Ethernet or wireless USB)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Starting it up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88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Standard user = pi</a:t>
            </a:r>
          </a:p>
          <a:p>
            <a:r>
              <a:rPr lang="en-AU" dirty="0"/>
              <a:t>Standard password = raspberry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login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81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imson landscape design template" id="{73D20169-401E-4972-B02F-4B0444B70099}" vid="{315B30EE-3D96-471E-B16F-FC3628778332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Crimson landscape design slides</Template>
  <TotalTime>0</TotalTime>
  <Words>1198</Words>
  <Application>Microsoft Office PowerPoint</Application>
  <PresentationFormat>Custom</PresentationFormat>
  <Paragraphs>201</Paragraphs>
  <Slides>27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 Unicode MS</vt:lpstr>
      <vt:lpstr>Arial</vt:lpstr>
      <vt:lpstr>Cambria</vt:lpstr>
      <vt:lpstr>Century Gothic</vt:lpstr>
      <vt:lpstr>Crimson landscape design template</vt:lpstr>
      <vt:lpstr>Raspberry Pi</vt:lpstr>
      <vt:lpstr>Computer in your hand</vt:lpstr>
      <vt:lpstr>What can I do with rpi?</vt:lpstr>
      <vt:lpstr>PowerPoint Presentation</vt:lpstr>
      <vt:lpstr>Older Pi models</vt:lpstr>
      <vt:lpstr>PowerPoint Presentation</vt:lpstr>
      <vt:lpstr>Power</vt:lpstr>
      <vt:lpstr>Starting it up</vt:lpstr>
      <vt:lpstr>login</vt:lpstr>
      <vt:lpstr>Connecting to the RPi</vt:lpstr>
      <vt:lpstr>Enable ssh</vt:lpstr>
      <vt:lpstr>Where’s my pi?</vt:lpstr>
      <vt:lpstr>So what are we looking at?</vt:lpstr>
      <vt:lpstr>The Shell, or Bash:</vt:lpstr>
      <vt:lpstr>Directory Tree</vt:lpstr>
      <vt:lpstr>Moving around in the directory structure</vt:lpstr>
      <vt:lpstr>Command lines</vt:lpstr>
      <vt:lpstr>Command lines for ls</vt:lpstr>
      <vt:lpstr>Moving around</vt:lpstr>
      <vt:lpstr>Exercise</vt:lpstr>
      <vt:lpstr>More commands</vt:lpstr>
      <vt:lpstr>Is your software up-to-date?</vt:lpstr>
      <vt:lpstr>Trolled….</vt:lpstr>
      <vt:lpstr>PowerPoint Presentation</vt:lpstr>
      <vt:lpstr>Title and Content Layout with Chart</vt:lpstr>
      <vt:lpstr>Two Content Layout with Table</vt:lpstr>
      <vt:lpstr>Two Content Layout with SmartArt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2015-10-05T20:02:43Z</dcterms:created>
  <dcterms:modified xsi:type="dcterms:W3CDTF">2016-04-25T23:17:53Z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