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285" r:id="rId4"/>
    <p:sldId id="287" r:id="rId5"/>
    <p:sldId id="284" r:id="rId6"/>
    <p:sldId id="286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FF8A2D-6868-4445-9E98-6450C1E89FBB}">
          <p14:sldIdLst>
            <p14:sldId id="257"/>
            <p14:sldId id="285"/>
            <p14:sldId id="287"/>
            <p14:sldId id="284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1/30/2017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1/30/2017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1/30/2017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Competition time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Microcontroller, using </a:t>
            </a:r>
            <a:r>
              <a:rPr lang="en-US" dirty="0" err="1" smtClean="0"/>
              <a:t>Sumobot</a:t>
            </a:r>
            <a:r>
              <a:rPr lang="en-US" dirty="0" smtClean="0"/>
              <a:t> juniors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777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evaluate how well their sumo-bots performed</a:t>
            </a:r>
          </a:p>
          <a:p>
            <a:r>
              <a:rPr lang="en-AU" dirty="0" smtClean="0"/>
              <a:t>Students peer-share to improve on the effectiveness of their sumo-bot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35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Competition time, this lesson and the next</a:t>
            </a:r>
            <a:endParaRPr lang="en-AU" dirty="0"/>
          </a:p>
        </p:txBody>
      </p:sp>
      <p:pic>
        <p:nvPicPr>
          <p:cNvPr id="1028" name="Picture 4" descr="Image result for rick and morty robot f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076" y="2060848"/>
            <a:ext cx="585787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0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Competition format</a:t>
            </a:r>
            <a:endParaRPr lang="en-AU" dirty="0"/>
          </a:p>
        </p:txBody>
      </p:sp>
      <p:pic>
        <p:nvPicPr>
          <p:cNvPr id="1026" name="Picture 2" descr="Image result for swiss round rob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871" y="1701800"/>
            <a:ext cx="4914682" cy="44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89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100</Words>
  <Application>Microsoft Office PowerPoint</Application>
  <PresentationFormat>Custom</PresentationFormat>
  <Paragraphs>11</Paragraphs>
  <Slides>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Tech 16x9</vt:lpstr>
      <vt:lpstr>Competition time</vt:lpstr>
      <vt:lpstr>Notes</vt:lpstr>
      <vt:lpstr>Learning Objectives</vt:lpstr>
      <vt:lpstr>Competition time, this lesson and the next</vt:lpstr>
      <vt:lpstr>Competition format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2017-01-30T01:54:18Z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