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3"/>
  </p:notesMasterIdLst>
  <p:handoutMasterIdLst>
    <p:handoutMasterId r:id="rId14"/>
  </p:handoutMasterIdLst>
  <p:sldIdLst>
    <p:sldId id="257" r:id="rId3"/>
    <p:sldId id="312" r:id="rId4"/>
    <p:sldId id="313" r:id="rId5"/>
    <p:sldId id="314" r:id="rId6"/>
    <p:sldId id="309" r:id="rId7"/>
    <p:sldId id="308" r:id="rId8"/>
    <p:sldId id="311" r:id="rId9"/>
    <p:sldId id="315" r:id="rId10"/>
    <p:sldId id="310" r:id="rId11"/>
    <p:sldId id="316" r:id="rId12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en-US"/>
              <a:t>2/2/2017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en-US"/>
              <a:t>2/2/2017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2/2/2017</a:t>
            </a:fld>
            <a:endParaRPr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2/2/2017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2/2/2017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2/2/2017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2/2/2017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2/2/2017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2/2/2017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2/2/2017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2/2/2017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2/2/2017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2/2/2017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en-US"/>
              <a:pPr/>
              <a:t>2/2/2017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victoria.ac.nz/ec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ohn.barrow@vuw.ac.nz" TargetMode="External"/><Relationship Id="rId5" Type="http://schemas.openxmlformats.org/officeDocument/2006/relationships/image" Target="../media/image3.GIF"/><Relationship Id="rId4" Type="http://schemas.openxmlformats.org/officeDocument/2006/relationships/hyperlink" Target="http://www.victoria.ac.nz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forum.arduino.cc/index.php?topic=259450.0" TargetMode="External"/><Relationship Id="rId2" Type="http://schemas.openxmlformats.org/officeDocument/2006/relationships/hyperlink" Target="http://www.instructables.com/id/How-to-easily-play-music-with-buzzer-on-arduino-Th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Sound </a:t>
            </a:r>
            <a:r>
              <a:rPr lang="en-US" smtClean="0"/>
              <a:t>Effects with </a:t>
            </a:r>
            <a:r>
              <a:rPr lang="en-US" dirty="0" smtClean="0"/>
              <a:t>Arduino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Microcontroller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924" y="3314835"/>
            <a:ext cx="2793651" cy="217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Explore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Play with the tones and tunes</a:t>
            </a:r>
          </a:p>
          <a:p>
            <a:r>
              <a:rPr lang="en-AU" dirty="0" smtClean="0"/>
              <a:t>See what you can modify, experiment and play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9057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/>
          <a:lstStyle/>
          <a:p>
            <a:r>
              <a:rPr lang="en-AU" dirty="0" smtClean="0"/>
              <a:t>Notes</a:t>
            </a:r>
            <a:endParaRPr lang="en-AU" dirty="0"/>
          </a:p>
        </p:txBody>
      </p:sp>
      <p:pic>
        <p:nvPicPr>
          <p:cNvPr id="5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370" y="5036310"/>
            <a:ext cx="9000000" cy="1592718"/>
          </a:xfrm>
        </p:spPr>
      </p:pic>
      <p:pic>
        <p:nvPicPr>
          <p:cNvPr id="6" name="Picture 5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3048" y="297509"/>
            <a:ext cx="1971675" cy="150495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141412" y="2249487"/>
            <a:ext cx="9905999" cy="242136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 smtClean="0"/>
              <a:t>This material has been put together by the Outreach coordinator of the School of Engineering and Computer Studies (SECS) at Victoria University of Wellington (VUW), New Zealand.</a:t>
            </a:r>
          </a:p>
          <a:p>
            <a:r>
              <a:rPr lang="en-AU" dirty="0" smtClean="0"/>
              <a:t>It is free to distribute and pass on to all who may find it useful.</a:t>
            </a:r>
          </a:p>
          <a:p>
            <a:r>
              <a:rPr lang="en-AU" dirty="0" smtClean="0"/>
              <a:t>The author of this presentation and supporting documents can be reached at: </a:t>
            </a:r>
            <a:r>
              <a:rPr lang="en-AU" dirty="0" smtClean="0">
                <a:hlinkClick r:id="rId6"/>
              </a:rPr>
              <a:t>john.barrow@vuw.ac.nz</a:t>
            </a:r>
            <a:r>
              <a:rPr lang="en-AU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35141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Learning 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Students can configure and </a:t>
            </a:r>
            <a:r>
              <a:rPr lang="en-AU" dirty="0" smtClean="0"/>
              <a:t>use a piezo electric speaker</a:t>
            </a:r>
          </a:p>
          <a:p>
            <a:r>
              <a:rPr lang="en-AU" dirty="0"/>
              <a:t>Students can configure and </a:t>
            </a:r>
            <a:r>
              <a:rPr lang="en-AU" dirty="0" smtClean="0"/>
              <a:t>use a melody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6977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More free form setup</a:t>
            </a:r>
            <a:endParaRPr lang="en-AU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18883" y="1844825"/>
            <a:ext cx="4299465" cy="4462462"/>
          </a:xfrm>
          <a:prstGeom prst="rect">
            <a:avLst/>
          </a:prstGeom>
        </p:spPr>
        <p:txBody>
          <a:bodyPr vert="horz" lIns="121899" tIns="60949" rIns="121899" bIns="60949" rtlCol="0">
            <a:normAutofit fontScale="92500" lnSpcReduction="20000"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 smtClean="0"/>
              <a:t>Plug </a:t>
            </a:r>
            <a:r>
              <a:rPr lang="en-AU" dirty="0"/>
              <a:t>a piezo electric speak in</a:t>
            </a:r>
          </a:p>
          <a:p>
            <a:r>
              <a:rPr lang="en-AU" dirty="0"/>
              <a:t>It needs a GND and power, which it will draw from a Pin, in this case pin </a:t>
            </a:r>
            <a:r>
              <a:rPr lang="en-AU" dirty="0" smtClean="0"/>
              <a:t>13 , 9 and 8 in the diagram</a:t>
            </a:r>
            <a:endParaRPr lang="en-AU" dirty="0"/>
          </a:p>
          <a:p>
            <a:r>
              <a:rPr lang="en-AU" dirty="0"/>
              <a:t>We can add multiple speakers </a:t>
            </a:r>
            <a:r>
              <a:rPr lang="en-AU" dirty="0" smtClean="0"/>
              <a:t>as required, as long as the pin is specified in the sketch and connected as such</a:t>
            </a:r>
          </a:p>
          <a:p>
            <a:r>
              <a:rPr lang="en-AU" dirty="0" smtClean="0"/>
              <a:t>We just need one to start with</a:t>
            </a:r>
            <a:endParaRPr lang="en-AU" dirty="0"/>
          </a:p>
          <a:p>
            <a:endParaRPr lang="en-AU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4372" y="1495139"/>
            <a:ext cx="6137469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94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Blink test repurposed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As mentioned at the end of the last lesson names are handles for people to read and make sense of</a:t>
            </a:r>
          </a:p>
          <a:p>
            <a:r>
              <a:rPr lang="en-AU" dirty="0" smtClean="0"/>
              <a:t>We can repurpose code and apply its concepts to other functions</a:t>
            </a:r>
          </a:p>
          <a:p>
            <a:r>
              <a:rPr lang="en-AU" dirty="0" smtClean="0"/>
              <a:t>&lt;File&gt;, &lt;Examples&gt;, &lt;0.1 Basics&gt;,&lt;Blink&gt;</a:t>
            </a:r>
          </a:p>
          <a:p>
            <a:r>
              <a:rPr lang="en-AU" dirty="0" smtClean="0"/>
              <a:t>We will get a regular pulse/beat sound out of the speaker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8588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Tone melody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&lt;File&gt;, &lt;Examples&gt;, &lt;02. Digital&gt;, &lt;</a:t>
            </a:r>
            <a:r>
              <a:rPr lang="en-AU" dirty="0" err="1" smtClean="0"/>
              <a:t>tonemelody</a:t>
            </a:r>
            <a:r>
              <a:rPr lang="en-AU" dirty="0" smtClean="0"/>
              <a:t>&gt;</a:t>
            </a:r>
          </a:p>
          <a:p>
            <a:r>
              <a:rPr lang="en-AU" dirty="0" smtClean="0"/>
              <a:t>Read it, where is the speaker to be plugged into?</a:t>
            </a:r>
          </a:p>
          <a:p>
            <a:r>
              <a:rPr lang="en-AU" dirty="0" smtClean="0"/>
              <a:t>Pin 8 and GND</a:t>
            </a:r>
          </a:p>
          <a:p>
            <a:r>
              <a:rPr lang="en-AU" dirty="0" smtClean="0"/>
              <a:t>Can you modify the tune?</a:t>
            </a:r>
          </a:p>
          <a:p>
            <a:r>
              <a:rPr lang="en-AU" dirty="0" smtClean="0"/>
              <a:t>How?</a:t>
            </a:r>
          </a:p>
          <a:p>
            <a:r>
              <a:rPr lang="en-AU" dirty="0" smtClean="0"/>
              <a:t>If you have worked it out explain it to a </a:t>
            </a:r>
            <a:r>
              <a:rPr lang="en-AU" dirty="0" smtClean="0"/>
              <a:t>friend</a:t>
            </a:r>
          </a:p>
          <a:p>
            <a:r>
              <a:rPr lang="en-AU" dirty="0" smtClean="0"/>
              <a:t>Try modifying the code to get a different tune/tone(s)</a:t>
            </a:r>
            <a:endParaRPr lang="en-AU" dirty="0" smtClean="0"/>
          </a:p>
          <a:p>
            <a:r>
              <a:rPr lang="en-AU" dirty="0" smtClean="0"/>
              <a:t>Got it? Try tone multiple if you are ahead of the others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48089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Tone multiple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&lt;File&gt;, &lt;examples&gt;, &lt;02 Digital&gt;, &lt;</a:t>
            </a:r>
            <a:r>
              <a:rPr lang="en-AU" dirty="0" err="1" smtClean="0"/>
              <a:t>tonemultiple</a:t>
            </a:r>
            <a:r>
              <a:rPr lang="en-AU" dirty="0" smtClean="0"/>
              <a:t>&gt;</a:t>
            </a:r>
          </a:p>
          <a:p>
            <a:r>
              <a:rPr lang="en-AU" dirty="0" smtClean="0"/>
              <a:t>Try 3 </a:t>
            </a:r>
            <a:r>
              <a:rPr lang="en-AU" dirty="0" smtClean="0"/>
              <a:t>speakers (so you will need to do this in a small group)</a:t>
            </a:r>
            <a:endParaRPr lang="en-AU" dirty="0" smtClean="0"/>
          </a:p>
          <a:p>
            <a:r>
              <a:rPr lang="en-AU" dirty="0" smtClean="0"/>
              <a:t>Where are they connected to</a:t>
            </a:r>
            <a:r>
              <a:rPr lang="en-AU" dirty="0" smtClean="0"/>
              <a:t>? Read the Script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96736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Another one to explore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18883" y="1701797"/>
            <a:ext cx="10360501" cy="1103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/>
              <a:t>&lt;File&gt;, &lt;Examples&gt;, &lt;SIK_Guide_Code_32&gt;, &lt;</a:t>
            </a:r>
            <a:r>
              <a:rPr lang="en-AU" dirty="0" smtClean="0"/>
              <a:t>Circuit_11&gt;</a:t>
            </a:r>
          </a:p>
          <a:p>
            <a:r>
              <a:rPr lang="en-AU" dirty="0" smtClean="0"/>
              <a:t>It should be no trouble to pick which pin to use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5298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Star wars </a:t>
            </a:r>
            <a:r>
              <a:rPr lang="en-AU" dirty="0" smtClean="0"/>
              <a:t>tune – look it up and try it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hlinkClick r:id="rId2"/>
              </a:rPr>
              <a:t>http://www.instructables.com/id/How-to-easily-play-music-with-buzzer-on-arduino-Th</a:t>
            </a:r>
            <a:r>
              <a:rPr lang="en-AU" dirty="0" smtClean="0">
                <a:hlinkClick r:id="rId2"/>
              </a:rPr>
              <a:t>/</a:t>
            </a:r>
            <a:r>
              <a:rPr lang="en-AU" dirty="0" smtClean="0"/>
              <a:t> </a:t>
            </a:r>
          </a:p>
          <a:p>
            <a:r>
              <a:rPr lang="en-AU" dirty="0">
                <a:hlinkClick r:id="rId3"/>
              </a:rPr>
              <a:t>http://</a:t>
            </a:r>
            <a:r>
              <a:rPr lang="en-AU" dirty="0" smtClean="0">
                <a:hlinkClick r:id="rId3"/>
              </a:rPr>
              <a:t>forum.arduino.cc/index.php?topic=259450.0</a:t>
            </a:r>
            <a:r>
              <a:rPr lang="en-AU" dirty="0" smtClean="0"/>
              <a:t> </a:t>
            </a:r>
            <a:endParaRPr lang="en-AU" dirty="0"/>
          </a:p>
        </p:txBody>
      </p:sp>
      <p:pic>
        <p:nvPicPr>
          <p:cNvPr id="2050" name="Picture 2" descr="Example: The imperial marc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148" y="3356992"/>
            <a:ext cx="4727746" cy="3341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308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Triple circuit lines presentation (widescreen)</Template>
  <TotalTime>0</TotalTime>
  <Words>384</Words>
  <Application>Microsoft Office PowerPoint</Application>
  <PresentationFormat>Custom</PresentationFormat>
  <Paragraphs>41</Paragraphs>
  <Slides>10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Tech 16x9</vt:lpstr>
      <vt:lpstr>Sound Effects with Arduino</vt:lpstr>
      <vt:lpstr>Notes</vt:lpstr>
      <vt:lpstr>Learning Objectives</vt:lpstr>
      <vt:lpstr>More free form setup</vt:lpstr>
      <vt:lpstr>Blink test repurposed</vt:lpstr>
      <vt:lpstr>Tone melody</vt:lpstr>
      <vt:lpstr>Tone multiple</vt:lpstr>
      <vt:lpstr>Another one to explore</vt:lpstr>
      <vt:lpstr>Star wars tune – look it up and try it</vt:lpstr>
      <vt:lpstr>Explore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2015-09-09T21:39:34Z</dcterms:created>
  <dcterms:modified xsi:type="dcterms:W3CDTF">2017-02-01T23:09:46Z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TC027879909991</vt:lpwstr>
  </property>
</Properties>
</file>